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0" r:id="rId1"/>
    <p:sldMasterId id="2147483913" r:id="rId2"/>
  </p:sldMasterIdLst>
  <p:notesMasterIdLst>
    <p:notesMasterId r:id="rId15"/>
  </p:notesMasterIdLst>
  <p:sldIdLst>
    <p:sldId id="498" r:id="rId3"/>
    <p:sldId id="513" r:id="rId4"/>
    <p:sldId id="489" r:id="rId5"/>
    <p:sldId id="500" r:id="rId6"/>
    <p:sldId id="446" r:id="rId7"/>
    <p:sldId id="504" r:id="rId8"/>
    <p:sldId id="508" r:id="rId9"/>
    <p:sldId id="502" r:id="rId10"/>
    <p:sldId id="494" r:id="rId11"/>
    <p:sldId id="505" r:id="rId12"/>
    <p:sldId id="503" r:id="rId13"/>
    <p:sldId id="50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 Final Presentation Template" id="{FDC5AB89-1E7A-47E8-AFA6-0524F27A666A}">
          <p14:sldIdLst>
            <p14:sldId id="498"/>
            <p14:sldId id="513"/>
            <p14:sldId id="489"/>
            <p14:sldId id="500"/>
            <p14:sldId id="446"/>
            <p14:sldId id="504"/>
            <p14:sldId id="508"/>
            <p14:sldId id="502"/>
            <p14:sldId id="494"/>
            <p14:sldId id="505"/>
            <p14:sldId id="503"/>
            <p14:sldId id="5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A7"/>
    <a:srgbClr val="00454C"/>
    <a:srgbClr val="00585A"/>
    <a:srgbClr val="00696B"/>
    <a:srgbClr val="007D7F"/>
    <a:srgbClr val="009193"/>
    <a:srgbClr val="005493"/>
    <a:srgbClr val="206B69"/>
    <a:srgbClr val="006B87"/>
    <a:srgbClr val="005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6" autoAdjust="0"/>
    <p:restoredTop sz="80114" autoAdjust="0"/>
  </p:normalViewPr>
  <p:slideViewPr>
    <p:cSldViewPr snapToGrid="0" showGuides="1">
      <p:cViewPr varScale="1">
        <p:scale>
          <a:sx n="91" d="100"/>
          <a:sy n="91" d="100"/>
        </p:scale>
        <p:origin x="1744" y="192"/>
      </p:cViewPr>
      <p:guideLst>
        <p:guide orient="horz" pos="2160"/>
        <p:guide pos="3840"/>
      </p:guideLst>
    </p:cSldViewPr>
  </p:slideViewPr>
  <p:outlineViewPr>
    <p:cViewPr>
      <p:scale>
        <a:sx n="33" d="100"/>
        <a:sy n="33" d="100"/>
      </p:scale>
      <p:origin x="0" y="-4480"/>
    </p:cViewPr>
  </p:outlineViewPr>
  <p:notesTextViewPr>
    <p:cViewPr>
      <p:scale>
        <a:sx n="3" d="2"/>
        <a:sy n="3" d="2"/>
      </p:scale>
      <p:origin x="0" y="0"/>
    </p:cViewPr>
  </p:notesTextViewPr>
  <p:sorterViewPr>
    <p:cViewPr>
      <p:scale>
        <a:sx n="100" d="100"/>
        <a:sy n="100" d="100"/>
      </p:scale>
      <p:origin x="0" y="-847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F9D9C2-D75A-4D8E-A79E-4A9E96018D60}"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70487E-C31C-472B-A8F6-5B563AF64981}" type="slidenum">
              <a:rPr lang="en-US" smtClean="0"/>
              <a:t>‹#›</a:t>
            </a:fld>
            <a:endParaRPr lang="en-US"/>
          </a:p>
        </p:txBody>
      </p:sp>
    </p:spTree>
    <p:extLst>
      <p:ext uri="{BB962C8B-B14F-4D97-AF65-F5344CB8AC3E}">
        <p14:creationId xmlns:p14="http://schemas.microsoft.com/office/powerpoint/2010/main" val="207323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XDS is our design system</a:t>
            </a:r>
          </a:p>
          <a:p>
            <a:r>
              <a:rPr lang="en-US" dirty="0"/>
              <a:t>- that’s the beta version of the XDS that was released this may </a:t>
            </a:r>
          </a:p>
        </p:txBody>
      </p:sp>
      <p:sp>
        <p:nvSpPr>
          <p:cNvPr id="4" name="Slide Number Placeholder 3"/>
          <p:cNvSpPr>
            <a:spLocks noGrp="1"/>
          </p:cNvSpPr>
          <p:nvPr>
            <p:ph type="sldNum" sz="quarter" idx="10"/>
          </p:nvPr>
        </p:nvSpPr>
        <p:spPr/>
        <p:txBody>
          <a:bodyPr/>
          <a:lstStyle/>
          <a:p>
            <a:fld id="{3970487E-C31C-472B-A8F6-5B563AF64981}" type="slidenum">
              <a:rPr lang="en-US" smtClean="0"/>
              <a:t>2</a:t>
            </a:fld>
            <a:endParaRPr lang="en-US"/>
          </a:p>
        </p:txBody>
      </p:sp>
    </p:spTree>
    <p:extLst>
      <p:ext uri="{BB962C8B-B14F-4D97-AF65-F5344CB8AC3E}">
        <p14:creationId xmlns:p14="http://schemas.microsoft.com/office/powerpoint/2010/main" val="2582020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Key page elements and their location</a:t>
            </a:r>
          </a:p>
          <a:p>
            <a:pPr lvl="1"/>
            <a:r>
              <a:rPr lang="en-US" dirty="0"/>
              <a:t>Header</a:t>
            </a:r>
          </a:p>
          <a:p>
            <a:pPr lvl="1"/>
            <a:r>
              <a:rPr lang="en-US" dirty="0"/>
              <a:t>Footer</a:t>
            </a:r>
          </a:p>
          <a:p>
            <a:pPr lvl="1"/>
            <a:r>
              <a:rPr lang="en-US" dirty="0"/>
              <a:t>Navigation (global and local)</a:t>
            </a:r>
          </a:p>
          <a:p>
            <a:pPr lvl="1"/>
            <a:r>
              <a:rPr lang="en-US" dirty="0"/>
              <a:t>Content objects</a:t>
            </a:r>
          </a:p>
          <a:p>
            <a:pPr lvl="1"/>
            <a:r>
              <a:rPr lang="en-US" dirty="0"/>
              <a:t>Call to actions</a:t>
            </a:r>
          </a:p>
          <a:p>
            <a:r>
              <a:rPr lang="en-US"/>
              <a:t>-  Grouping </a:t>
            </a:r>
            <a:r>
              <a:rPr lang="en-US" dirty="0"/>
              <a:t>of elements</a:t>
            </a:r>
          </a:p>
          <a:p>
            <a:r>
              <a:rPr lang="en-US" dirty="0"/>
              <a:t>-  Hierarchy of elements</a:t>
            </a:r>
          </a:p>
          <a:p>
            <a:pPr marL="171450" indent="-171450">
              <a:buFontTx/>
              <a:buChar char="-"/>
            </a:pPr>
            <a:r>
              <a:rPr lang="en-US" dirty="0"/>
              <a:t>Labeling, page title, navigation links, and headings to content objects</a:t>
            </a:r>
          </a:p>
          <a:p>
            <a:pPr marL="171450" indent="-171450">
              <a:buFontTx/>
              <a:buChar char="-"/>
            </a:pPr>
            <a:r>
              <a:rPr lang="en-US" dirty="0"/>
              <a:t>Place holders for content and images.</a:t>
            </a:r>
          </a:p>
          <a:p>
            <a:pPr marL="171450" indent="-171450">
              <a:buFontTx/>
              <a:buChar char="-"/>
            </a:pPr>
            <a:endParaRPr lang="en-US" dirty="0"/>
          </a:p>
          <a:p>
            <a:pPr marL="171450" indent="-171450">
              <a:buFontTx/>
              <a:buChar char="-"/>
            </a:pPr>
            <a:r>
              <a:rPr lang="en-US" dirty="0"/>
              <a:t>It does not include</a:t>
            </a:r>
          </a:p>
          <a:p>
            <a:pPr lvl="1"/>
            <a:r>
              <a:rPr lang="en-US" dirty="0"/>
              <a:t>- Colors</a:t>
            </a:r>
          </a:p>
          <a:p>
            <a:pPr lvl="1"/>
            <a:r>
              <a:rPr lang="en-US" dirty="0"/>
              <a:t>- Fonts</a:t>
            </a:r>
          </a:p>
          <a:p>
            <a:pPr lvl="1"/>
            <a:r>
              <a:rPr lang="en-US" dirty="0"/>
              <a:t>- Logos</a:t>
            </a:r>
          </a:p>
          <a:p>
            <a:pPr lvl="1"/>
            <a:r>
              <a:rPr lang="en-US" dirty="0"/>
              <a:t>- Images</a:t>
            </a:r>
          </a:p>
          <a:p>
            <a:pPr marL="171450" indent="-171450">
              <a:buFontTx/>
              <a:buChar char="-"/>
            </a:pPr>
            <a:endParaRPr lang="en-US" dirty="0"/>
          </a:p>
          <a:p>
            <a:endParaRPr lang="en-US" dirty="0"/>
          </a:p>
        </p:txBody>
      </p:sp>
      <p:sp>
        <p:nvSpPr>
          <p:cNvPr id="4" name="Slide Number Placeholder 3"/>
          <p:cNvSpPr>
            <a:spLocks noGrp="1"/>
          </p:cNvSpPr>
          <p:nvPr>
            <p:ph type="sldNum" sz="quarter" idx="10"/>
          </p:nvPr>
        </p:nvSpPr>
        <p:spPr/>
        <p:txBody>
          <a:bodyPr/>
          <a:lstStyle/>
          <a:p>
            <a:fld id="{3970487E-C31C-472B-A8F6-5B563AF64981}" type="slidenum">
              <a:rPr lang="en-US" smtClean="0"/>
              <a:t>12</a:t>
            </a:fld>
            <a:endParaRPr lang="en-US"/>
          </a:p>
        </p:txBody>
      </p:sp>
    </p:spTree>
    <p:extLst>
      <p:ext uri="{BB962C8B-B14F-4D97-AF65-F5344CB8AC3E}">
        <p14:creationId xmlns:p14="http://schemas.microsoft.com/office/powerpoint/2010/main" val="3372409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Not linear fashion</a:t>
            </a:r>
          </a:p>
          <a:p>
            <a:pPr marL="171450" indent="-171450">
              <a:buFontTx/>
              <a:buChar char="-"/>
            </a:pPr>
            <a:r>
              <a:rPr lang="en-US" dirty="0"/>
              <a:t>Iterative</a:t>
            </a:r>
          </a:p>
          <a:p>
            <a:pPr marL="171450" indent="-171450">
              <a:buFontTx/>
              <a:buChar char="-"/>
            </a:pPr>
            <a:r>
              <a:rPr lang="en-US" dirty="0"/>
              <a:t>collaborative</a:t>
            </a:r>
          </a:p>
        </p:txBody>
      </p:sp>
      <p:sp>
        <p:nvSpPr>
          <p:cNvPr id="4" name="Slide Number Placeholder 3"/>
          <p:cNvSpPr>
            <a:spLocks noGrp="1"/>
          </p:cNvSpPr>
          <p:nvPr>
            <p:ph type="sldNum" sz="quarter" idx="10"/>
          </p:nvPr>
        </p:nvSpPr>
        <p:spPr/>
        <p:txBody>
          <a:bodyPr/>
          <a:lstStyle/>
          <a:p>
            <a:fld id="{3970487E-C31C-472B-A8F6-5B563AF64981}" type="slidenum">
              <a:rPr lang="en-US" smtClean="0"/>
              <a:t>3</a:t>
            </a:fld>
            <a:endParaRPr lang="en-US"/>
          </a:p>
        </p:txBody>
      </p:sp>
    </p:spTree>
    <p:extLst>
      <p:ext uri="{BB962C8B-B14F-4D97-AF65-F5344CB8AC3E}">
        <p14:creationId xmlns:p14="http://schemas.microsoft.com/office/powerpoint/2010/main" val="1272968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0487E-C31C-472B-A8F6-5B563AF64981}" type="slidenum">
              <a:rPr lang="en-US" smtClean="0"/>
              <a:t>5</a:t>
            </a:fld>
            <a:endParaRPr lang="en-US" dirty="0"/>
          </a:p>
        </p:txBody>
      </p:sp>
    </p:spTree>
    <p:extLst>
      <p:ext uri="{BB962C8B-B14F-4D97-AF65-F5344CB8AC3E}">
        <p14:creationId xmlns:p14="http://schemas.microsoft.com/office/powerpoint/2010/main" val="2789507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0487E-C31C-472B-A8F6-5B563AF64981}" type="slidenum">
              <a:rPr lang="en-US" smtClean="0"/>
              <a:t>6</a:t>
            </a:fld>
            <a:endParaRPr lang="en-US" dirty="0"/>
          </a:p>
        </p:txBody>
      </p:sp>
    </p:spTree>
    <p:extLst>
      <p:ext uri="{BB962C8B-B14F-4D97-AF65-F5344CB8AC3E}">
        <p14:creationId xmlns:p14="http://schemas.microsoft.com/office/powerpoint/2010/main" val="3810248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Must have  and good to have</a:t>
            </a:r>
          </a:p>
          <a:p>
            <a:pPr marL="171450" indent="-171450">
              <a:buFontTx/>
              <a:buChar char="-"/>
            </a:pPr>
            <a:r>
              <a:rPr lang="en-US" dirty="0"/>
              <a:t>Grab and go assets (assets more that just code)</a:t>
            </a:r>
          </a:p>
          <a:p>
            <a:pPr marL="171450" indent="-171450">
              <a:buFontTx/>
              <a:buChar char="-"/>
            </a:pPr>
            <a:r>
              <a:rPr lang="en-US" dirty="0"/>
              <a:t>Guidelines, not just regarding how to use code, but also about </a:t>
            </a:r>
          </a:p>
          <a:p>
            <a:pPr marL="628650" lvl="1" indent="-171450">
              <a:buFontTx/>
              <a:buChar char="-"/>
            </a:pPr>
            <a:r>
              <a:rPr lang="en-US" dirty="0"/>
              <a:t>how to do research</a:t>
            </a:r>
          </a:p>
          <a:p>
            <a:pPr marL="628650" lvl="1" indent="-171450">
              <a:buFontTx/>
              <a:buChar char="-"/>
            </a:pPr>
            <a:r>
              <a:rPr lang="en-US" dirty="0"/>
              <a:t>how to write for digital</a:t>
            </a:r>
          </a:p>
          <a:p>
            <a:pPr marL="628650" lvl="1" indent="-171450">
              <a:buFontTx/>
              <a:buChar char="-"/>
            </a:pPr>
            <a:r>
              <a:rPr lang="en-US" dirty="0"/>
              <a:t>Language translation</a:t>
            </a:r>
          </a:p>
          <a:p>
            <a:pPr marL="628650" lvl="1" indent="-171450">
              <a:buFontTx/>
              <a:buChar char="-"/>
            </a:pPr>
            <a:r>
              <a:rPr lang="en-US" dirty="0"/>
              <a:t>White label products</a:t>
            </a:r>
          </a:p>
          <a:p>
            <a:pPr marL="628650" lvl="1" indent="-171450">
              <a:buFontTx/>
              <a:buChar char="-"/>
            </a:pPr>
            <a:r>
              <a:rPr lang="en-US" dirty="0"/>
              <a:t>How to design for devices other that desktop</a:t>
            </a:r>
          </a:p>
        </p:txBody>
      </p:sp>
      <p:sp>
        <p:nvSpPr>
          <p:cNvPr id="4" name="Slide Number Placeholder 3"/>
          <p:cNvSpPr>
            <a:spLocks noGrp="1"/>
          </p:cNvSpPr>
          <p:nvPr>
            <p:ph type="sldNum" sz="quarter" idx="10"/>
          </p:nvPr>
        </p:nvSpPr>
        <p:spPr/>
        <p:txBody>
          <a:bodyPr/>
          <a:lstStyle/>
          <a:p>
            <a:fld id="{3970487E-C31C-472B-A8F6-5B563AF64981}" type="slidenum">
              <a:rPr lang="en-US" smtClean="0"/>
              <a:t>7</a:t>
            </a:fld>
            <a:endParaRPr lang="en-US"/>
          </a:p>
        </p:txBody>
      </p:sp>
    </p:spTree>
    <p:extLst>
      <p:ext uri="{BB962C8B-B14F-4D97-AF65-F5344CB8AC3E}">
        <p14:creationId xmlns:p14="http://schemas.microsoft.com/office/powerpoint/2010/main" val="278662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Came up with a list of 46 must have components and patterns </a:t>
            </a:r>
          </a:p>
        </p:txBody>
      </p:sp>
      <p:sp>
        <p:nvSpPr>
          <p:cNvPr id="4" name="Slide Number Placeholder 3"/>
          <p:cNvSpPr>
            <a:spLocks noGrp="1"/>
          </p:cNvSpPr>
          <p:nvPr>
            <p:ph type="sldNum" sz="quarter" idx="10"/>
          </p:nvPr>
        </p:nvSpPr>
        <p:spPr/>
        <p:txBody>
          <a:bodyPr/>
          <a:lstStyle/>
          <a:p>
            <a:fld id="{3970487E-C31C-472B-A8F6-5B563AF64981}" type="slidenum">
              <a:rPr lang="en-US" smtClean="0"/>
              <a:t>8</a:t>
            </a:fld>
            <a:endParaRPr lang="en-US"/>
          </a:p>
        </p:txBody>
      </p:sp>
    </p:spTree>
    <p:extLst>
      <p:ext uri="{BB962C8B-B14F-4D97-AF65-F5344CB8AC3E}">
        <p14:creationId xmlns:p14="http://schemas.microsoft.com/office/powerpoint/2010/main" val="4091193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0487E-C31C-472B-A8F6-5B563AF64981}" type="slidenum">
              <a:rPr lang="en-US" smtClean="0"/>
              <a:t>9</a:t>
            </a:fld>
            <a:endParaRPr lang="en-US"/>
          </a:p>
        </p:txBody>
      </p:sp>
    </p:spTree>
    <p:extLst>
      <p:ext uri="{BB962C8B-B14F-4D97-AF65-F5344CB8AC3E}">
        <p14:creationId xmlns:p14="http://schemas.microsoft.com/office/powerpoint/2010/main" val="3696752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Built the IA based on the use research, domain research and stakeholder interview</a:t>
            </a:r>
          </a:p>
        </p:txBody>
      </p:sp>
      <p:sp>
        <p:nvSpPr>
          <p:cNvPr id="4" name="Slide Number Placeholder 3"/>
          <p:cNvSpPr>
            <a:spLocks noGrp="1"/>
          </p:cNvSpPr>
          <p:nvPr>
            <p:ph type="sldNum" sz="quarter" idx="10"/>
          </p:nvPr>
        </p:nvSpPr>
        <p:spPr/>
        <p:txBody>
          <a:bodyPr/>
          <a:lstStyle/>
          <a:p>
            <a:fld id="{3970487E-C31C-472B-A8F6-5B563AF64981}" type="slidenum">
              <a:rPr lang="en-US" smtClean="0"/>
              <a:t>10</a:t>
            </a:fld>
            <a:endParaRPr lang="en-US"/>
          </a:p>
        </p:txBody>
      </p:sp>
    </p:spTree>
    <p:extLst>
      <p:ext uri="{BB962C8B-B14F-4D97-AF65-F5344CB8AC3E}">
        <p14:creationId xmlns:p14="http://schemas.microsoft.com/office/powerpoint/2010/main" val="210279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Tested the IA with the users</a:t>
            </a:r>
          </a:p>
        </p:txBody>
      </p:sp>
      <p:sp>
        <p:nvSpPr>
          <p:cNvPr id="4" name="Slide Number Placeholder 3"/>
          <p:cNvSpPr>
            <a:spLocks noGrp="1"/>
          </p:cNvSpPr>
          <p:nvPr>
            <p:ph type="sldNum" sz="quarter" idx="10"/>
          </p:nvPr>
        </p:nvSpPr>
        <p:spPr/>
        <p:txBody>
          <a:bodyPr/>
          <a:lstStyle/>
          <a:p>
            <a:fld id="{3970487E-C31C-472B-A8F6-5B563AF64981}" type="slidenum">
              <a:rPr lang="en-US" smtClean="0"/>
              <a:t>11</a:t>
            </a:fld>
            <a:endParaRPr lang="en-US" dirty="0"/>
          </a:p>
        </p:txBody>
      </p:sp>
    </p:spTree>
    <p:extLst>
      <p:ext uri="{BB962C8B-B14F-4D97-AF65-F5344CB8AC3E}">
        <p14:creationId xmlns:p14="http://schemas.microsoft.com/office/powerpoint/2010/main" val="1137922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91711"/>
            <a:ext cx="12192000" cy="4740724"/>
          </a:xfrm>
          <a:prstGeom prst="rect">
            <a:avLst/>
          </a:prstGeom>
        </p:spPr>
      </p:pic>
      <p:sp>
        <p:nvSpPr>
          <p:cNvPr id="13" name="Title 1">
            <a:extLst>
              <a:ext uri="{FF2B5EF4-FFF2-40B4-BE49-F238E27FC236}">
                <a16:creationId xmlns:a16="http://schemas.microsoft.com/office/drawing/2014/main" id="{437F3D00-4BC4-4C8F-A9C2-3F5185C128BB}"/>
              </a:ext>
            </a:extLst>
          </p:cNvPr>
          <p:cNvSpPr>
            <a:spLocks noGrp="1"/>
          </p:cNvSpPr>
          <p:nvPr>
            <p:ph type="ctrTitle" hasCustomPrompt="1"/>
          </p:nvPr>
        </p:nvSpPr>
        <p:spPr>
          <a:xfrm>
            <a:off x="665989" y="952500"/>
            <a:ext cx="8930332" cy="575115"/>
          </a:xfrm>
          <a:prstGeom prst="rect">
            <a:avLst/>
          </a:prstGeom>
          <a:noFill/>
        </p:spPr>
        <p:txBody>
          <a:bodyPr lIns="0" tIns="0" rIns="0" bIns="0" anchor="b">
            <a:noAutofit/>
          </a:bodyPr>
          <a:lstStyle>
            <a:lvl1pPr algn="l">
              <a:lnSpc>
                <a:spcPct val="80000"/>
              </a:lnSpc>
              <a:defRPr sz="4800" b="0">
                <a:solidFill>
                  <a:schemeClr val="tx2"/>
                </a:solidFill>
              </a:defRPr>
            </a:lvl1pPr>
          </a:lstStyle>
          <a:p>
            <a:r>
              <a:rPr lang="en-US" dirty="0"/>
              <a:t>Presentation Title</a:t>
            </a:r>
          </a:p>
        </p:txBody>
      </p:sp>
      <p:sp>
        <p:nvSpPr>
          <p:cNvPr id="6" name="Text Placeholder 5">
            <a:extLst>
              <a:ext uri="{FF2B5EF4-FFF2-40B4-BE49-F238E27FC236}">
                <a16:creationId xmlns:a16="http://schemas.microsoft.com/office/drawing/2014/main" id="{7FF2A4EE-859E-4207-B06B-FD1A3EB6A07C}"/>
              </a:ext>
            </a:extLst>
          </p:cNvPr>
          <p:cNvSpPr>
            <a:spLocks noGrp="1"/>
          </p:cNvSpPr>
          <p:nvPr>
            <p:ph type="body" sz="quarter" idx="10" hasCustomPrompt="1"/>
          </p:nvPr>
        </p:nvSpPr>
        <p:spPr>
          <a:xfrm>
            <a:off x="665990" y="1600201"/>
            <a:ext cx="8930332" cy="504031"/>
          </a:xfrm>
          <a:prstGeom prst="rect">
            <a:avLst/>
          </a:prstGeom>
        </p:spPr>
        <p:txBody>
          <a:bodyPr anchor="t"/>
          <a:lstStyle>
            <a:lvl1pPr marL="0" indent="0">
              <a:lnSpc>
                <a:spcPct val="100000"/>
              </a:lnSpc>
              <a:spcBef>
                <a:spcPts val="0"/>
              </a:spcBef>
              <a:buNone/>
              <a:defRPr sz="3200">
                <a:solidFill>
                  <a:schemeClr val="accent2"/>
                </a:solidFill>
              </a:defRPr>
            </a:lvl1pPr>
          </a:lstStyle>
          <a:p>
            <a:pPr lvl="0"/>
            <a:r>
              <a:rPr lang="en-US" dirty="0" err="1"/>
              <a:t>Subheadline</a:t>
            </a:r>
            <a:endParaRPr lang="en-US" dirty="0"/>
          </a:p>
        </p:txBody>
      </p:sp>
      <p:pic>
        <p:nvPicPr>
          <p:cNvPr id="11" name="Picture 10">
            <a:extLst>
              <a:ext uri="{FF2B5EF4-FFF2-40B4-BE49-F238E27FC236}">
                <a16:creationId xmlns:a16="http://schemas.microsoft.com/office/drawing/2014/main" id="{728A2FA7-4BAA-40D3-9223-E7FBD3F5C85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8248" y="5620872"/>
            <a:ext cx="2031679" cy="1009762"/>
          </a:xfrm>
          <a:prstGeom prst="rect">
            <a:avLst/>
          </a:prstGeom>
        </p:spPr>
      </p:pic>
      <p:sp>
        <p:nvSpPr>
          <p:cNvPr id="12" name="Subtitle 2">
            <a:extLst>
              <a:ext uri="{FF2B5EF4-FFF2-40B4-BE49-F238E27FC236}">
                <a16:creationId xmlns:a16="http://schemas.microsoft.com/office/drawing/2014/main" id="{FE11EC1E-64C0-42FD-914A-3852E7620EB9}"/>
              </a:ext>
            </a:extLst>
          </p:cNvPr>
          <p:cNvSpPr>
            <a:spLocks noGrp="1"/>
          </p:cNvSpPr>
          <p:nvPr>
            <p:ph type="subTitle" idx="1" hasCustomPrompt="1"/>
          </p:nvPr>
        </p:nvSpPr>
        <p:spPr>
          <a:xfrm>
            <a:off x="660400" y="2230357"/>
            <a:ext cx="5435600" cy="1877185"/>
          </a:xfrm>
          <a:prstGeom prst="rect">
            <a:avLst/>
          </a:prstGeom>
          <a:noFill/>
        </p:spPr>
        <p:txBody>
          <a:bodyPr lIns="0" tIns="0" rIns="0" bIns="0" anchor="t">
            <a:normAutofit/>
          </a:bodyPr>
          <a:lstStyle>
            <a:lvl1pPr marL="0" indent="0" algn="l">
              <a:lnSpc>
                <a:spcPct val="100000"/>
              </a:lnSpc>
              <a:spcBef>
                <a:spcPts val="0"/>
              </a:spcBef>
              <a:buNone/>
              <a:defRPr sz="2000">
                <a:solidFill>
                  <a:schemeClr val="tx2"/>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dirty="0"/>
              <a:t>Date</a:t>
            </a:r>
          </a:p>
        </p:txBody>
      </p:sp>
      <p:sp>
        <p:nvSpPr>
          <p:cNvPr id="8" name="Footer Placeholder 1">
            <a:extLst>
              <a:ext uri="{FF2B5EF4-FFF2-40B4-BE49-F238E27FC236}">
                <a16:creationId xmlns:a16="http://schemas.microsoft.com/office/drawing/2014/main" id="{A613D5BE-38CB-0242-BE78-13A3DE0F954E}"/>
              </a:ext>
            </a:extLst>
          </p:cNvPr>
          <p:cNvSpPr>
            <a:spLocks noGrp="1"/>
          </p:cNvSpPr>
          <p:nvPr>
            <p:ph type="ftr" sz="quarter" idx="12"/>
          </p:nvPr>
        </p:nvSpPr>
        <p:spPr>
          <a:xfrm>
            <a:off x="4708838" y="6217156"/>
            <a:ext cx="2391833" cy="340894"/>
          </a:xfrm>
          <a:prstGeom prst="rect">
            <a:avLst/>
          </a:prstGeom>
        </p:spPr>
        <p:txBody>
          <a:bodyPr/>
          <a:lstStyle>
            <a:lvl1pPr algn="ctr">
              <a:defRPr cap="all" baseline="0"/>
            </a:lvl1pPr>
          </a:lstStyle>
          <a:p>
            <a:r>
              <a:rPr lang="en-US" dirty="0" err="1"/>
              <a:t>Viasat</a:t>
            </a:r>
            <a:r>
              <a:rPr lang="en-US" dirty="0"/>
              <a:t> Proprietary</a:t>
            </a:r>
          </a:p>
        </p:txBody>
      </p:sp>
    </p:spTree>
    <p:extLst>
      <p:ext uri="{BB962C8B-B14F-4D97-AF65-F5344CB8AC3E}">
        <p14:creationId xmlns:p14="http://schemas.microsoft.com/office/powerpoint/2010/main" val="2117374653"/>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030832C-3FFA-49BB-90A7-2FBD0B526D0A}"/>
              </a:ext>
            </a:extLst>
          </p:cNvPr>
          <p:cNvSpPr>
            <a:spLocks noGrp="1"/>
          </p:cNvSpPr>
          <p:nvPr>
            <p:ph sz="quarter" idx="11" hasCustomPrompt="1"/>
          </p:nvPr>
        </p:nvSpPr>
        <p:spPr>
          <a:xfrm>
            <a:off x="660400" y="1999807"/>
            <a:ext cx="10871200" cy="4172393"/>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dirty="0"/>
              <a:t>Click icon to add image, chart, object or SmartArt</a:t>
            </a:r>
          </a:p>
        </p:txBody>
      </p:sp>
      <p:sp>
        <p:nvSpPr>
          <p:cNvPr id="13" name="Text Placeholder 2">
            <a:extLst>
              <a:ext uri="{FF2B5EF4-FFF2-40B4-BE49-F238E27FC236}">
                <a16:creationId xmlns:a16="http://schemas.microsoft.com/office/drawing/2014/main" id="{D3FD39ED-978B-4174-BA79-7A54EB1205A9}"/>
              </a:ext>
            </a:extLst>
          </p:cNvPr>
          <p:cNvSpPr>
            <a:spLocks noGrp="1"/>
          </p:cNvSpPr>
          <p:nvPr>
            <p:ph type="body" sz="quarter" idx="10" hasCustomPrompt="1"/>
          </p:nvPr>
        </p:nvSpPr>
        <p:spPr>
          <a:xfrm>
            <a:off x="660400" y="1542608"/>
            <a:ext cx="10871200" cy="275665"/>
          </a:xfrm>
          <a:prstGeom prst="rect">
            <a:avLst/>
          </a:prstGeom>
        </p:spPr>
        <p:txBody>
          <a:bodyPr/>
          <a:lstStyle>
            <a:lvl1pPr marL="0" indent="0">
              <a:lnSpc>
                <a:spcPct val="80000"/>
              </a:lnSpc>
              <a:spcBef>
                <a:spcPts val="0"/>
              </a:spcBef>
              <a:buNone/>
              <a:defRPr sz="2400" b="0">
                <a:solidFill>
                  <a:schemeClr val="accent2"/>
                </a:solidFill>
              </a:defRPr>
            </a:lvl1pPr>
          </a:lstStyle>
          <a:p>
            <a:pPr lvl="0"/>
            <a:r>
              <a:rPr lang="en-US" dirty="0" err="1"/>
              <a:t>Subheadline</a:t>
            </a:r>
            <a:endParaRPr lang="en-US" dirty="0"/>
          </a:p>
        </p:txBody>
      </p:sp>
      <p:sp>
        <p:nvSpPr>
          <p:cNvPr id="2" name="Footer Placeholder 1">
            <a:extLst>
              <a:ext uri="{FF2B5EF4-FFF2-40B4-BE49-F238E27FC236}">
                <a16:creationId xmlns:a16="http://schemas.microsoft.com/office/drawing/2014/main" id="{123F767E-5515-6C4A-9951-79F41DA8F9DE}"/>
              </a:ext>
            </a:extLst>
          </p:cNvPr>
          <p:cNvSpPr>
            <a:spLocks noGrp="1"/>
          </p:cNvSpPr>
          <p:nvPr>
            <p:ph type="ftr" sz="quarter" idx="12"/>
          </p:nvPr>
        </p:nvSpPr>
        <p:spPr>
          <a:xfrm>
            <a:off x="6103088" y="6485397"/>
            <a:ext cx="4941767" cy="201168"/>
          </a:xfrm>
          <a:prstGeom prst="rect">
            <a:avLst/>
          </a:prstGeom>
        </p:spPr>
        <p:txBody>
          <a:bodyPr/>
          <a:lstStyle/>
          <a:p>
            <a:r>
              <a:rPr lang="en-US" dirty="0" err="1"/>
              <a:t>Viasat</a:t>
            </a:r>
            <a:r>
              <a:rPr lang="en-US" dirty="0"/>
              <a:t> Proprietary</a:t>
            </a:r>
          </a:p>
        </p:txBody>
      </p:sp>
      <p:sp>
        <p:nvSpPr>
          <p:cNvPr id="3" name="Slide Number Placeholder 2">
            <a:extLst>
              <a:ext uri="{FF2B5EF4-FFF2-40B4-BE49-F238E27FC236}">
                <a16:creationId xmlns:a16="http://schemas.microsoft.com/office/drawing/2014/main" id="{DD962033-E54F-3B4D-BD95-069E97D59773}"/>
              </a:ext>
            </a:extLst>
          </p:cNvPr>
          <p:cNvSpPr>
            <a:spLocks noGrp="1"/>
          </p:cNvSpPr>
          <p:nvPr>
            <p:ph type="sldNum" sz="quarter" idx="13"/>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10" name="Title 1">
            <a:extLst>
              <a:ext uri="{FF2B5EF4-FFF2-40B4-BE49-F238E27FC236}">
                <a16:creationId xmlns:a16="http://schemas.microsoft.com/office/drawing/2014/main" id="{DB83A1CB-6F19-9144-AE54-CBC45706B878}"/>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703968422"/>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D400AB6-56C8-4109-A799-EFED2742CA2D}"/>
              </a:ext>
            </a:extLst>
          </p:cNvPr>
          <p:cNvSpPr>
            <a:spLocks noGrp="1"/>
          </p:cNvSpPr>
          <p:nvPr>
            <p:ph sz="quarter" idx="12" hasCustomPrompt="1"/>
          </p:nvPr>
        </p:nvSpPr>
        <p:spPr>
          <a:xfrm>
            <a:off x="660401" y="1524000"/>
            <a:ext cx="5207000" cy="4648199"/>
          </a:xfrm>
          <a:prstGeom prst="rect">
            <a:avLst/>
          </a:prstGeom>
        </p:spPr>
        <p:txBody>
          <a:bodyPr/>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100">
                <a:solidFill>
                  <a:schemeClr val="tx2"/>
                </a:solidFill>
              </a:defRPr>
            </a:lvl5pPr>
          </a:lstStyle>
          <a:p>
            <a:pPr lvl="0"/>
            <a:r>
              <a:rPr lang="en-US" dirty="0"/>
              <a:t>Click icon to add image, chart, object or SmartArt</a:t>
            </a:r>
          </a:p>
        </p:txBody>
      </p:sp>
      <p:sp>
        <p:nvSpPr>
          <p:cNvPr id="15" name="Content Placeholder 10">
            <a:extLst>
              <a:ext uri="{FF2B5EF4-FFF2-40B4-BE49-F238E27FC236}">
                <a16:creationId xmlns:a16="http://schemas.microsoft.com/office/drawing/2014/main" id="{ABFC74DA-C47E-4F69-BE04-FAED3704A46F}"/>
              </a:ext>
            </a:extLst>
          </p:cNvPr>
          <p:cNvSpPr>
            <a:spLocks noGrp="1"/>
          </p:cNvSpPr>
          <p:nvPr>
            <p:ph sz="quarter" idx="14" hasCustomPrompt="1"/>
          </p:nvPr>
        </p:nvSpPr>
        <p:spPr>
          <a:xfrm>
            <a:off x="6324600" y="1524000"/>
            <a:ext cx="5207000" cy="4648199"/>
          </a:xfrm>
          <a:prstGeom prst="rect">
            <a:avLst/>
          </a:prstGeom>
        </p:spPr>
        <p:txBody>
          <a:bodyPr/>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100">
                <a:solidFill>
                  <a:schemeClr val="tx2"/>
                </a:solidFill>
              </a:defRPr>
            </a:lvl5pPr>
          </a:lstStyle>
          <a:p>
            <a:pPr lvl="0"/>
            <a:r>
              <a:rPr lang="en-US" dirty="0"/>
              <a:t>Click icon to add image, chart, object or SmartArt</a:t>
            </a:r>
          </a:p>
        </p:txBody>
      </p:sp>
      <p:sp>
        <p:nvSpPr>
          <p:cNvPr id="2" name="Footer Placeholder 1">
            <a:extLst>
              <a:ext uri="{FF2B5EF4-FFF2-40B4-BE49-F238E27FC236}">
                <a16:creationId xmlns:a16="http://schemas.microsoft.com/office/drawing/2014/main" id="{920C7CA4-1332-9843-9B14-942328E19F73}"/>
              </a:ext>
            </a:extLst>
          </p:cNvPr>
          <p:cNvSpPr>
            <a:spLocks noGrp="1"/>
          </p:cNvSpPr>
          <p:nvPr>
            <p:ph type="ftr" sz="quarter" idx="15"/>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974CE0E2-9655-5240-AC67-ECF11B68B024}"/>
              </a:ext>
            </a:extLst>
          </p:cNvPr>
          <p:cNvSpPr>
            <a:spLocks noGrp="1"/>
          </p:cNvSpPr>
          <p:nvPr>
            <p:ph type="sldNum" sz="quarter" idx="16"/>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7" name="Title 1">
            <a:extLst>
              <a:ext uri="{FF2B5EF4-FFF2-40B4-BE49-F238E27FC236}">
                <a16:creationId xmlns:a16="http://schemas.microsoft.com/office/drawing/2014/main" id="{290561CB-E18D-394A-9D87-2AC5DB794E15}"/>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749052382"/>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lumn Content with Objec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D400AB6-56C8-4109-A799-EFED2742CA2D}"/>
              </a:ext>
            </a:extLst>
          </p:cNvPr>
          <p:cNvSpPr>
            <a:spLocks noGrp="1"/>
          </p:cNvSpPr>
          <p:nvPr>
            <p:ph sz="quarter" idx="12" hasCustomPrompt="1"/>
          </p:nvPr>
        </p:nvSpPr>
        <p:spPr>
          <a:xfrm>
            <a:off x="660401" y="1524000"/>
            <a:ext cx="5207000" cy="4648200"/>
          </a:xfrm>
          <a:prstGeom prst="rect">
            <a:avLst/>
          </a:prstGeom>
        </p:spPr>
        <p:txBody>
          <a:bodyPr/>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100">
                <a:solidFill>
                  <a:schemeClr val="tx2"/>
                </a:solidFill>
              </a:defRPr>
            </a:lvl5pPr>
          </a:lstStyle>
          <a:p>
            <a:pPr lvl="0"/>
            <a:r>
              <a:rPr lang="en-US" dirty="0"/>
              <a:t>Click icon to add image, chart, object or SmartArt</a:t>
            </a:r>
          </a:p>
        </p:txBody>
      </p:sp>
      <p:sp>
        <p:nvSpPr>
          <p:cNvPr id="8" name="Content Placeholder 2">
            <a:extLst>
              <a:ext uri="{FF2B5EF4-FFF2-40B4-BE49-F238E27FC236}">
                <a16:creationId xmlns:a16="http://schemas.microsoft.com/office/drawing/2014/main" id="{3D5B44F0-F25B-4C72-9E6C-593FE2CFA5E3}"/>
              </a:ext>
            </a:extLst>
          </p:cNvPr>
          <p:cNvSpPr>
            <a:spLocks noGrp="1"/>
          </p:cNvSpPr>
          <p:nvPr>
            <p:ph sz="quarter" idx="13" hasCustomPrompt="1"/>
          </p:nvPr>
        </p:nvSpPr>
        <p:spPr>
          <a:xfrm>
            <a:off x="6350000" y="0"/>
            <a:ext cx="5842000" cy="6858000"/>
          </a:xfrm>
          <a:prstGeom prst="rect">
            <a:avLst/>
          </a:prstGeom>
        </p:spPr>
        <p:txBody>
          <a:bodyPr tIns="182880" anchor="t">
            <a:normAutofit/>
          </a:bodyPr>
          <a:lstStyle>
            <a:lvl1pPr marL="0" indent="0" algn="ctr">
              <a:buNone/>
              <a:defRPr sz="1800">
                <a:solidFill>
                  <a:schemeClr val="bg2"/>
                </a:solidFill>
              </a:defRPr>
            </a:lvl1pPr>
          </a:lstStyle>
          <a:p>
            <a:pPr lvl="0"/>
            <a:r>
              <a:rPr lang="en-US" dirty="0"/>
              <a:t>Click icon to add image, chart, </a:t>
            </a:r>
            <a:br>
              <a:rPr lang="en-US" dirty="0"/>
            </a:br>
            <a:r>
              <a:rPr lang="en-US" dirty="0"/>
              <a:t>object or SmartArt</a:t>
            </a:r>
          </a:p>
        </p:txBody>
      </p:sp>
      <p:sp>
        <p:nvSpPr>
          <p:cNvPr id="9" name="Freeform 5">
            <a:extLst>
              <a:ext uri="{FF2B5EF4-FFF2-40B4-BE49-F238E27FC236}">
                <a16:creationId xmlns:a16="http://schemas.microsoft.com/office/drawing/2014/main" id="{BC16D722-0E25-4C91-9D40-1C132162DACD}"/>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ooter Placeholder 1">
            <a:extLst>
              <a:ext uri="{FF2B5EF4-FFF2-40B4-BE49-F238E27FC236}">
                <a16:creationId xmlns:a16="http://schemas.microsoft.com/office/drawing/2014/main" id="{CCC71377-81B0-9D43-AB51-C3CFDCE446A6}"/>
              </a:ext>
            </a:extLst>
          </p:cNvPr>
          <p:cNvSpPr>
            <a:spLocks noGrp="1"/>
          </p:cNvSpPr>
          <p:nvPr>
            <p:ph type="ftr" sz="quarter" idx="14"/>
          </p:nvPr>
        </p:nvSpPr>
        <p:spPr>
          <a:xfrm>
            <a:off x="1779181" y="6485397"/>
            <a:ext cx="3594977" cy="201168"/>
          </a:xfrm>
          <a:prstGeom prst="rect">
            <a:avLst/>
          </a:prstGeom>
        </p:spPr>
        <p:txBody>
          <a:bodyPr/>
          <a:lstStyle/>
          <a:p>
            <a:r>
              <a:rPr lang="en-US" dirty="0" err="1"/>
              <a:t>Viasat</a:t>
            </a:r>
            <a:r>
              <a:rPr lang="en-US" dirty="0"/>
              <a:t> Proprietary</a:t>
            </a:r>
          </a:p>
        </p:txBody>
      </p:sp>
      <p:sp>
        <p:nvSpPr>
          <p:cNvPr id="13" name="Slide Number Placeholder 3">
            <a:extLst>
              <a:ext uri="{FF2B5EF4-FFF2-40B4-BE49-F238E27FC236}">
                <a16:creationId xmlns:a16="http://schemas.microsoft.com/office/drawing/2014/main" id="{71E14255-EE80-5049-A66D-657E1324C889}"/>
              </a:ext>
            </a:extLst>
          </p:cNvPr>
          <p:cNvSpPr>
            <a:spLocks noGrp="1"/>
          </p:cNvSpPr>
          <p:nvPr>
            <p:ph type="sldNum" sz="quarter" idx="15"/>
          </p:nvPr>
        </p:nvSpPr>
        <p:spPr>
          <a:xfrm>
            <a:off x="5374158" y="6485397"/>
            <a:ext cx="585979" cy="201168"/>
          </a:xfrm>
          <a:prstGeom prst="rect">
            <a:avLst/>
          </a:prstGeom>
        </p:spPr>
        <p:txBody>
          <a:bodyPr/>
          <a:lstStyle/>
          <a:p>
            <a:fld id="{9D269874-3913-3E4A-9285-BA6A0CAD74F5}" type="slidenum">
              <a:rPr lang="en-US" smtClean="0"/>
              <a:pPr/>
              <a:t>‹#›</a:t>
            </a:fld>
            <a:endParaRPr lang="en-US"/>
          </a:p>
        </p:txBody>
      </p:sp>
      <p:sp>
        <p:nvSpPr>
          <p:cNvPr id="10" name="Title 1">
            <a:extLst>
              <a:ext uri="{FF2B5EF4-FFF2-40B4-BE49-F238E27FC236}">
                <a16:creationId xmlns:a16="http://schemas.microsoft.com/office/drawing/2014/main" id="{C4D5F225-2746-9F45-B98D-E7202790F8EE}"/>
              </a:ext>
            </a:extLst>
          </p:cNvPr>
          <p:cNvSpPr>
            <a:spLocks noGrp="1"/>
          </p:cNvSpPr>
          <p:nvPr>
            <p:ph type="title"/>
          </p:nvPr>
        </p:nvSpPr>
        <p:spPr>
          <a:xfrm>
            <a:off x="660400" y="609600"/>
            <a:ext cx="5207001"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423612957"/>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56D26BC4-A1B7-47A1-8D5F-5AAF2E5DCBEF}"/>
              </a:ext>
            </a:extLst>
          </p:cNvPr>
          <p:cNvSpPr>
            <a:spLocks noGrp="1"/>
          </p:cNvSpPr>
          <p:nvPr>
            <p:ph type="body" sz="quarter" idx="40"/>
          </p:nvPr>
        </p:nvSpPr>
        <p:spPr>
          <a:xfrm>
            <a:off x="1769565" y="1524000"/>
            <a:ext cx="4149165" cy="327754"/>
          </a:xfrm>
          <a:prstGeom prst="rect">
            <a:avLst/>
          </a:prstGeom>
        </p:spPr>
        <p:txBody>
          <a:bodyPr anchor="b">
            <a:normAutofit/>
          </a:bodyPr>
          <a:lstStyle>
            <a:lvl1pPr marL="0" indent="0" algn="l">
              <a:buNone/>
              <a:defRPr sz="1800" b="1">
                <a:solidFill>
                  <a:schemeClr val="tx2"/>
                </a:solidFill>
              </a:defRPr>
            </a:lvl1pPr>
          </a:lstStyle>
          <a:p>
            <a:pPr lvl="0"/>
            <a:r>
              <a:rPr lang="en-US" dirty="0"/>
              <a:t>Edit Master text</a:t>
            </a:r>
          </a:p>
        </p:txBody>
      </p:sp>
      <p:sp>
        <p:nvSpPr>
          <p:cNvPr id="23" name="Text Placeholder 9">
            <a:extLst>
              <a:ext uri="{FF2B5EF4-FFF2-40B4-BE49-F238E27FC236}">
                <a16:creationId xmlns:a16="http://schemas.microsoft.com/office/drawing/2014/main" id="{046672CF-00C9-493D-B360-ED555A0D59B7}"/>
              </a:ext>
            </a:extLst>
          </p:cNvPr>
          <p:cNvSpPr>
            <a:spLocks noGrp="1"/>
          </p:cNvSpPr>
          <p:nvPr>
            <p:ph type="body" sz="quarter" idx="41"/>
          </p:nvPr>
        </p:nvSpPr>
        <p:spPr>
          <a:xfrm>
            <a:off x="1769565" y="1880172"/>
            <a:ext cx="4149165" cy="443551"/>
          </a:xfrm>
          <a:prstGeom prst="rect">
            <a:avLst/>
          </a:prstGeom>
        </p:spPr>
        <p:txBody>
          <a:bodyPr>
            <a:normAutofit/>
          </a:bodyPr>
          <a:lstStyle>
            <a:lvl1pPr marL="0" indent="0" algn="l">
              <a:buNone/>
              <a:defRPr sz="1500" b="0">
                <a:solidFill>
                  <a:schemeClr val="tx2"/>
                </a:solidFill>
              </a:defRPr>
            </a:lvl1pPr>
          </a:lstStyle>
          <a:p>
            <a:pPr lvl="0"/>
            <a:r>
              <a:rPr lang="en-US" dirty="0"/>
              <a:t>Edit Master text</a:t>
            </a:r>
          </a:p>
        </p:txBody>
      </p:sp>
      <p:sp>
        <p:nvSpPr>
          <p:cNvPr id="26" name="Text Placeholder 4">
            <a:extLst>
              <a:ext uri="{FF2B5EF4-FFF2-40B4-BE49-F238E27FC236}">
                <a16:creationId xmlns:a16="http://schemas.microsoft.com/office/drawing/2014/main" id="{CB4934BA-A7B2-418E-AAA6-A5C815AC4670}"/>
              </a:ext>
            </a:extLst>
          </p:cNvPr>
          <p:cNvSpPr>
            <a:spLocks noGrp="1"/>
          </p:cNvSpPr>
          <p:nvPr>
            <p:ph type="body" sz="quarter" idx="50" hasCustomPrompt="1"/>
          </p:nvPr>
        </p:nvSpPr>
        <p:spPr>
          <a:xfrm>
            <a:off x="660400" y="1524000"/>
            <a:ext cx="800100" cy="799723"/>
          </a:xfrm>
          <a:prstGeom prst="rect">
            <a:avLst/>
          </a:prstGeom>
          <a:solidFill>
            <a:schemeClr val="bg1"/>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25" name="Text Placeholder 9">
            <a:extLst>
              <a:ext uri="{FF2B5EF4-FFF2-40B4-BE49-F238E27FC236}">
                <a16:creationId xmlns:a16="http://schemas.microsoft.com/office/drawing/2014/main" id="{375C4747-1FC3-468C-A346-5DE6DBA30DB7}"/>
              </a:ext>
            </a:extLst>
          </p:cNvPr>
          <p:cNvSpPr>
            <a:spLocks noGrp="1"/>
          </p:cNvSpPr>
          <p:nvPr>
            <p:ph type="body" sz="quarter" idx="54"/>
          </p:nvPr>
        </p:nvSpPr>
        <p:spPr>
          <a:xfrm>
            <a:off x="1769565" y="2594795"/>
            <a:ext cx="4149165" cy="327754"/>
          </a:xfrm>
          <a:prstGeom prst="rect">
            <a:avLst/>
          </a:prstGeom>
        </p:spPr>
        <p:txBody>
          <a:bodyPr anchor="b">
            <a:normAutofit/>
          </a:bodyPr>
          <a:lstStyle>
            <a:lvl1pPr marL="0" indent="0" algn="l">
              <a:buNone/>
              <a:defRPr sz="1800" b="1">
                <a:solidFill>
                  <a:schemeClr val="tx2"/>
                </a:solidFill>
              </a:defRPr>
            </a:lvl1pPr>
          </a:lstStyle>
          <a:p>
            <a:pPr lvl="0"/>
            <a:r>
              <a:rPr lang="en-US" dirty="0"/>
              <a:t>Edit Master text</a:t>
            </a:r>
          </a:p>
        </p:txBody>
      </p:sp>
      <p:sp>
        <p:nvSpPr>
          <p:cNvPr id="126" name="Text Placeholder 9">
            <a:extLst>
              <a:ext uri="{FF2B5EF4-FFF2-40B4-BE49-F238E27FC236}">
                <a16:creationId xmlns:a16="http://schemas.microsoft.com/office/drawing/2014/main" id="{BC90422A-1B1D-4821-9FAC-37E7780559BD}"/>
              </a:ext>
            </a:extLst>
          </p:cNvPr>
          <p:cNvSpPr>
            <a:spLocks noGrp="1"/>
          </p:cNvSpPr>
          <p:nvPr>
            <p:ph type="body" sz="quarter" idx="55"/>
          </p:nvPr>
        </p:nvSpPr>
        <p:spPr>
          <a:xfrm>
            <a:off x="1769565" y="2950967"/>
            <a:ext cx="4149165" cy="443551"/>
          </a:xfrm>
          <a:prstGeom prst="rect">
            <a:avLst/>
          </a:prstGeom>
        </p:spPr>
        <p:txBody>
          <a:bodyPr>
            <a:normAutofit/>
          </a:bodyPr>
          <a:lstStyle>
            <a:lvl1pPr marL="0" indent="0" algn="l">
              <a:buNone/>
              <a:defRPr sz="1500" b="0">
                <a:solidFill>
                  <a:schemeClr val="tx2"/>
                </a:solidFill>
              </a:defRPr>
            </a:lvl1pPr>
          </a:lstStyle>
          <a:p>
            <a:pPr lvl="0"/>
            <a:r>
              <a:rPr lang="en-US" dirty="0"/>
              <a:t>Edit Master text</a:t>
            </a:r>
          </a:p>
        </p:txBody>
      </p:sp>
      <p:sp>
        <p:nvSpPr>
          <p:cNvPr id="127" name="Text Placeholder 4">
            <a:extLst>
              <a:ext uri="{FF2B5EF4-FFF2-40B4-BE49-F238E27FC236}">
                <a16:creationId xmlns:a16="http://schemas.microsoft.com/office/drawing/2014/main" id="{2611983C-1A52-436E-A627-FAD6ECD4C3C3}"/>
              </a:ext>
            </a:extLst>
          </p:cNvPr>
          <p:cNvSpPr>
            <a:spLocks noGrp="1"/>
          </p:cNvSpPr>
          <p:nvPr>
            <p:ph type="body" sz="quarter" idx="56" hasCustomPrompt="1"/>
          </p:nvPr>
        </p:nvSpPr>
        <p:spPr>
          <a:xfrm>
            <a:off x="660400" y="2599927"/>
            <a:ext cx="800100" cy="799723"/>
          </a:xfrm>
          <a:prstGeom prst="rect">
            <a:avLst/>
          </a:prstGeom>
          <a:solidFill>
            <a:schemeClr val="bg1"/>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31" name="Text Placeholder 9">
            <a:extLst>
              <a:ext uri="{FF2B5EF4-FFF2-40B4-BE49-F238E27FC236}">
                <a16:creationId xmlns:a16="http://schemas.microsoft.com/office/drawing/2014/main" id="{3E8961A7-71AC-4490-8A5E-B6209CD7B9D8}"/>
              </a:ext>
            </a:extLst>
          </p:cNvPr>
          <p:cNvSpPr>
            <a:spLocks noGrp="1"/>
          </p:cNvSpPr>
          <p:nvPr>
            <p:ph type="body" sz="quarter" idx="60"/>
          </p:nvPr>
        </p:nvSpPr>
        <p:spPr>
          <a:xfrm>
            <a:off x="1769565" y="3675854"/>
            <a:ext cx="4149165" cy="327754"/>
          </a:xfrm>
          <a:prstGeom prst="rect">
            <a:avLst/>
          </a:prstGeom>
        </p:spPr>
        <p:txBody>
          <a:bodyPr anchor="b">
            <a:normAutofit/>
          </a:bodyPr>
          <a:lstStyle>
            <a:lvl1pPr marL="0" indent="0" algn="l">
              <a:buNone/>
              <a:defRPr sz="1800" b="1">
                <a:solidFill>
                  <a:schemeClr val="tx2"/>
                </a:solidFill>
              </a:defRPr>
            </a:lvl1pPr>
          </a:lstStyle>
          <a:p>
            <a:pPr lvl="0"/>
            <a:r>
              <a:rPr lang="en-US" dirty="0"/>
              <a:t>Edit Master text</a:t>
            </a:r>
          </a:p>
        </p:txBody>
      </p:sp>
      <p:sp>
        <p:nvSpPr>
          <p:cNvPr id="132" name="Text Placeholder 9">
            <a:extLst>
              <a:ext uri="{FF2B5EF4-FFF2-40B4-BE49-F238E27FC236}">
                <a16:creationId xmlns:a16="http://schemas.microsoft.com/office/drawing/2014/main" id="{694AA472-33BD-4246-B452-BA0FBCAF6DCB}"/>
              </a:ext>
            </a:extLst>
          </p:cNvPr>
          <p:cNvSpPr>
            <a:spLocks noGrp="1"/>
          </p:cNvSpPr>
          <p:nvPr>
            <p:ph type="body" sz="quarter" idx="61"/>
          </p:nvPr>
        </p:nvSpPr>
        <p:spPr>
          <a:xfrm>
            <a:off x="1769565" y="4032026"/>
            <a:ext cx="4149165" cy="443551"/>
          </a:xfrm>
          <a:prstGeom prst="rect">
            <a:avLst/>
          </a:prstGeom>
        </p:spPr>
        <p:txBody>
          <a:bodyPr>
            <a:normAutofit/>
          </a:bodyPr>
          <a:lstStyle>
            <a:lvl1pPr marL="0" indent="0" algn="l">
              <a:buNone/>
              <a:defRPr sz="1500" b="0">
                <a:solidFill>
                  <a:schemeClr val="tx2"/>
                </a:solidFill>
              </a:defRPr>
            </a:lvl1pPr>
          </a:lstStyle>
          <a:p>
            <a:pPr lvl="0"/>
            <a:r>
              <a:rPr lang="en-US" dirty="0"/>
              <a:t>Edit Master text</a:t>
            </a:r>
          </a:p>
        </p:txBody>
      </p:sp>
      <p:sp>
        <p:nvSpPr>
          <p:cNvPr id="133" name="Text Placeholder 4">
            <a:extLst>
              <a:ext uri="{FF2B5EF4-FFF2-40B4-BE49-F238E27FC236}">
                <a16:creationId xmlns:a16="http://schemas.microsoft.com/office/drawing/2014/main" id="{29F84068-7B59-4D1B-B8E4-F263C0818A38}"/>
              </a:ext>
            </a:extLst>
          </p:cNvPr>
          <p:cNvSpPr>
            <a:spLocks noGrp="1"/>
          </p:cNvSpPr>
          <p:nvPr>
            <p:ph type="body" sz="quarter" idx="62" hasCustomPrompt="1"/>
          </p:nvPr>
        </p:nvSpPr>
        <p:spPr>
          <a:xfrm>
            <a:off x="660400" y="3675854"/>
            <a:ext cx="800100" cy="799723"/>
          </a:xfrm>
          <a:prstGeom prst="rect">
            <a:avLst/>
          </a:prstGeom>
          <a:solidFill>
            <a:schemeClr val="bg1"/>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37" name="Text Placeholder 9">
            <a:extLst>
              <a:ext uri="{FF2B5EF4-FFF2-40B4-BE49-F238E27FC236}">
                <a16:creationId xmlns:a16="http://schemas.microsoft.com/office/drawing/2014/main" id="{0E20DB8B-DB9F-48F9-9A33-4459FB88B40F}"/>
              </a:ext>
            </a:extLst>
          </p:cNvPr>
          <p:cNvSpPr>
            <a:spLocks noGrp="1"/>
          </p:cNvSpPr>
          <p:nvPr>
            <p:ph type="body" sz="quarter" idx="66"/>
          </p:nvPr>
        </p:nvSpPr>
        <p:spPr>
          <a:xfrm>
            <a:off x="1769565" y="4746649"/>
            <a:ext cx="4149165" cy="327754"/>
          </a:xfrm>
          <a:prstGeom prst="rect">
            <a:avLst/>
          </a:prstGeom>
        </p:spPr>
        <p:txBody>
          <a:bodyPr anchor="b">
            <a:normAutofit/>
          </a:bodyPr>
          <a:lstStyle>
            <a:lvl1pPr marL="0" indent="0" algn="l">
              <a:buNone/>
              <a:defRPr sz="1800" b="1">
                <a:solidFill>
                  <a:schemeClr val="tx2"/>
                </a:solidFill>
              </a:defRPr>
            </a:lvl1pPr>
          </a:lstStyle>
          <a:p>
            <a:pPr lvl="0"/>
            <a:r>
              <a:rPr lang="en-US" dirty="0"/>
              <a:t>Edit Master text</a:t>
            </a:r>
          </a:p>
        </p:txBody>
      </p:sp>
      <p:sp>
        <p:nvSpPr>
          <p:cNvPr id="138" name="Text Placeholder 9">
            <a:extLst>
              <a:ext uri="{FF2B5EF4-FFF2-40B4-BE49-F238E27FC236}">
                <a16:creationId xmlns:a16="http://schemas.microsoft.com/office/drawing/2014/main" id="{E0B4EF81-AC9B-4637-8AF0-35C63C80786F}"/>
              </a:ext>
            </a:extLst>
          </p:cNvPr>
          <p:cNvSpPr>
            <a:spLocks noGrp="1"/>
          </p:cNvSpPr>
          <p:nvPr>
            <p:ph type="body" sz="quarter" idx="67"/>
          </p:nvPr>
        </p:nvSpPr>
        <p:spPr>
          <a:xfrm>
            <a:off x="1769565" y="5102821"/>
            <a:ext cx="4149165" cy="443551"/>
          </a:xfrm>
          <a:prstGeom prst="rect">
            <a:avLst/>
          </a:prstGeom>
        </p:spPr>
        <p:txBody>
          <a:bodyPr>
            <a:normAutofit/>
          </a:bodyPr>
          <a:lstStyle>
            <a:lvl1pPr marL="0" indent="0" algn="l">
              <a:buNone/>
              <a:defRPr sz="1500" b="0">
                <a:solidFill>
                  <a:schemeClr val="tx2"/>
                </a:solidFill>
              </a:defRPr>
            </a:lvl1pPr>
          </a:lstStyle>
          <a:p>
            <a:pPr lvl="0"/>
            <a:r>
              <a:rPr lang="en-US" dirty="0"/>
              <a:t>Edit Master text</a:t>
            </a:r>
          </a:p>
        </p:txBody>
      </p:sp>
      <p:sp>
        <p:nvSpPr>
          <p:cNvPr id="139" name="Text Placeholder 4">
            <a:extLst>
              <a:ext uri="{FF2B5EF4-FFF2-40B4-BE49-F238E27FC236}">
                <a16:creationId xmlns:a16="http://schemas.microsoft.com/office/drawing/2014/main" id="{9B37FE0D-1CEA-4AE1-BBC5-E005BE160E67}"/>
              </a:ext>
            </a:extLst>
          </p:cNvPr>
          <p:cNvSpPr>
            <a:spLocks noGrp="1"/>
          </p:cNvSpPr>
          <p:nvPr>
            <p:ph type="body" sz="quarter" idx="68" hasCustomPrompt="1"/>
          </p:nvPr>
        </p:nvSpPr>
        <p:spPr>
          <a:xfrm>
            <a:off x="660400" y="4751781"/>
            <a:ext cx="800100" cy="799723"/>
          </a:xfrm>
          <a:prstGeom prst="rect">
            <a:avLst/>
          </a:prstGeom>
          <a:solidFill>
            <a:schemeClr val="bg1"/>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49" name="Text Placeholder 9">
            <a:extLst>
              <a:ext uri="{FF2B5EF4-FFF2-40B4-BE49-F238E27FC236}">
                <a16:creationId xmlns:a16="http://schemas.microsoft.com/office/drawing/2014/main" id="{EF0267D9-B18D-44CC-8F89-3867F06B4443}"/>
              </a:ext>
            </a:extLst>
          </p:cNvPr>
          <p:cNvSpPr>
            <a:spLocks noGrp="1"/>
          </p:cNvSpPr>
          <p:nvPr>
            <p:ph type="body" sz="quarter" idx="75"/>
          </p:nvPr>
        </p:nvSpPr>
        <p:spPr>
          <a:xfrm>
            <a:off x="7375060" y="1524000"/>
            <a:ext cx="4149165" cy="327754"/>
          </a:xfrm>
          <a:prstGeom prst="rect">
            <a:avLst/>
          </a:prstGeom>
        </p:spPr>
        <p:txBody>
          <a:bodyPr anchor="b">
            <a:normAutofit/>
          </a:bodyPr>
          <a:lstStyle>
            <a:lvl1pPr marL="0" indent="0" algn="l">
              <a:buNone/>
              <a:defRPr sz="1800" b="1">
                <a:solidFill>
                  <a:schemeClr val="tx2"/>
                </a:solidFill>
              </a:defRPr>
            </a:lvl1pPr>
          </a:lstStyle>
          <a:p>
            <a:pPr lvl="0"/>
            <a:r>
              <a:rPr lang="en-US" dirty="0"/>
              <a:t>Edit Master text</a:t>
            </a:r>
          </a:p>
        </p:txBody>
      </p:sp>
      <p:sp>
        <p:nvSpPr>
          <p:cNvPr id="150" name="Text Placeholder 9">
            <a:extLst>
              <a:ext uri="{FF2B5EF4-FFF2-40B4-BE49-F238E27FC236}">
                <a16:creationId xmlns:a16="http://schemas.microsoft.com/office/drawing/2014/main" id="{52E36255-42AA-434D-9353-6511E8E6ED31}"/>
              </a:ext>
            </a:extLst>
          </p:cNvPr>
          <p:cNvSpPr>
            <a:spLocks noGrp="1"/>
          </p:cNvSpPr>
          <p:nvPr>
            <p:ph type="body" sz="quarter" idx="76"/>
          </p:nvPr>
        </p:nvSpPr>
        <p:spPr>
          <a:xfrm>
            <a:off x="7375060" y="1880172"/>
            <a:ext cx="4149165" cy="443551"/>
          </a:xfrm>
          <a:prstGeom prst="rect">
            <a:avLst/>
          </a:prstGeom>
        </p:spPr>
        <p:txBody>
          <a:bodyPr>
            <a:normAutofit/>
          </a:bodyPr>
          <a:lstStyle>
            <a:lvl1pPr marL="0" indent="0" algn="l">
              <a:buNone/>
              <a:defRPr sz="1500" b="0">
                <a:solidFill>
                  <a:schemeClr val="tx2"/>
                </a:solidFill>
              </a:defRPr>
            </a:lvl1pPr>
          </a:lstStyle>
          <a:p>
            <a:pPr lvl="0"/>
            <a:r>
              <a:rPr lang="en-US" dirty="0"/>
              <a:t>Edit Master text</a:t>
            </a:r>
          </a:p>
        </p:txBody>
      </p:sp>
      <p:sp>
        <p:nvSpPr>
          <p:cNvPr id="151" name="Text Placeholder 4">
            <a:extLst>
              <a:ext uri="{FF2B5EF4-FFF2-40B4-BE49-F238E27FC236}">
                <a16:creationId xmlns:a16="http://schemas.microsoft.com/office/drawing/2014/main" id="{8DB258FD-AF8C-4906-8EB7-B90340BD7399}"/>
              </a:ext>
            </a:extLst>
          </p:cNvPr>
          <p:cNvSpPr>
            <a:spLocks noGrp="1"/>
          </p:cNvSpPr>
          <p:nvPr>
            <p:ph type="body" sz="quarter" idx="77" hasCustomPrompt="1"/>
          </p:nvPr>
        </p:nvSpPr>
        <p:spPr>
          <a:xfrm>
            <a:off x="6265895" y="1524000"/>
            <a:ext cx="800100" cy="799723"/>
          </a:xfrm>
          <a:prstGeom prst="rect">
            <a:avLst/>
          </a:prstGeom>
          <a:solidFill>
            <a:schemeClr val="bg1"/>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52" name="Text Placeholder 9">
            <a:extLst>
              <a:ext uri="{FF2B5EF4-FFF2-40B4-BE49-F238E27FC236}">
                <a16:creationId xmlns:a16="http://schemas.microsoft.com/office/drawing/2014/main" id="{54681F42-A361-47BE-BF65-E907906BF8C8}"/>
              </a:ext>
            </a:extLst>
          </p:cNvPr>
          <p:cNvSpPr>
            <a:spLocks noGrp="1"/>
          </p:cNvSpPr>
          <p:nvPr>
            <p:ph type="body" sz="quarter" idx="78"/>
          </p:nvPr>
        </p:nvSpPr>
        <p:spPr>
          <a:xfrm>
            <a:off x="7375060" y="2594795"/>
            <a:ext cx="4149165" cy="327754"/>
          </a:xfrm>
          <a:prstGeom prst="rect">
            <a:avLst/>
          </a:prstGeom>
        </p:spPr>
        <p:txBody>
          <a:bodyPr anchor="b">
            <a:normAutofit/>
          </a:bodyPr>
          <a:lstStyle>
            <a:lvl1pPr marL="0" indent="0" algn="l">
              <a:buNone/>
              <a:defRPr sz="1800" b="1">
                <a:solidFill>
                  <a:schemeClr val="tx2"/>
                </a:solidFill>
              </a:defRPr>
            </a:lvl1pPr>
          </a:lstStyle>
          <a:p>
            <a:pPr lvl="0"/>
            <a:r>
              <a:rPr lang="en-US" dirty="0"/>
              <a:t>Edit Master text</a:t>
            </a:r>
          </a:p>
        </p:txBody>
      </p:sp>
      <p:sp>
        <p:nvSpPr>
          <p:cNvPr id="153" name="Text Placeholder 9">
            <a:extLst>
              <a:ext uri="{FF2B5EF4-FFF2-40B4-BE49-F238E27FC236}">
                <a16:creationId xmlns:a16="http://schemas.microsoft.com/office/drawing/2014/main" id="{8718FFA3-7131-4F0D-9FA0-0A5F53676EF8}"/>
              </a:ext>
            </a:extLst>
          </p:cNvPr>
          <p:cNvSpPr>
            <a:spLocks noGrp="1"/>
          </p:cNvSpPr>
          <p:nvPr>
            <p:ph type="body" sz="quarter" idx="79"/>
          </p:nvPr>
        </p:nvSpPr>
        <p:spPr>
          <a:xfrm>
            <a:off x="7375060" y="2950967"/>
            <a:ext cx="4149165" cy="443551"/>
          </a:xfrm>
          <a:prstGeom prst="rect">
            <a:avLst/>
          </a:prstGeom>
        </p:spPr>
        <p:txBody>
          <a:bodyPr>
            <a:normAutofit/>
          </a:bodyPr>
          <a:lstStyle>
            <a:lvl1pPr marL="0" indent="0" algn="l">
              <a:buNone/>
              <a:defRPr sz="1500" b="0">
                <a:solidFill>
                  <a:schemeClr val="tx2"/>
                </a:solidFill>
              </a:defRPr>
            </a:lvl1pPr>
          </a:lstStyle>
          <a:p>
            <a:pPr lvl="0"/>
            <a:r>
              <a:rPr lang="en-US" dirty="0"/>
              <a:t>Edit Master text</a:t>
            </a:r>
          </a:p>
        </p:txBody>
      </p:sp>
      <p:sp>
        <p:nvSpPr>
          <p:cNvPr id="154" name="Text Placeholder 4">
            <a:extLst>
              <a:ext uri="{FF2B5EF4-FFF2-40B4-BE49-F238E27FC236}">
                <a16:creationId xmlns:a16="http://schemas.microsoft.com/office/drawing/2014/main" id="{B6D08E91-901B-4663-A56E-E3D975E7FF08}"/>
              </a:ext>
            </a:extLst>
          </p:cNvPr>
          <p:cNvSpPr>
            <a:spLocks noGrp="1"/>
          </p:cNvSpPr>
          <p:nvPr>
            <p:ph type="body" sz="quarter" idx="80" hasCustomPrompt="1"/>
          </p:nvPr>
        </p:nvSpPr>
        <p:spPr>
          <a:xfrm>
            <a:off x="6265895" y="2599927"/>
            <a:ext cx="800100" cy="799723"/>
          </a:xfrm>
          <a:prstGeom prst="rect">
            <a:avLst/>
          </a:prstGeom>
          <a:solidFill>
            <a:schemeClr val="bg1"/>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55" name="Text Placeholder 9">
            <a:extLst>
              <a:ext uri="{FF2B5EF4-FFF2-40B4-BE49-F238E27FC236}">
                <a16:creationId xmlns:a16="http://schemas.microsoft.com/office/drawing/2014/main" id="{6CD5ADE4-255D-400C-8088-AF8876E80E0F}"/>
              </a:ext>
            </a:extLst>
          </p:cNvPr>
          <p:cNvSpPr>
            <a:spLocks noGrp="1"/>
          </p:cNvSpPr>
          <p:nvPr>
            <p:ph type="body" sz="quarter" idx="81"/>
          </p:nvPr>
        </p:nvSpPr>
        <p:spPr>
          <a:xfrm>
            <a:off x="7375060" y="3675854"/>
            <a:ext cx="4149165" cy="327754"/>
          </a:xfrm>
          <a:prstGeom prst="rect">
            <a:avLst/>
          </a:prstGeom>
        </p:spPr>
        <p:txBody>
          <a:bodyPr anchor="b">
            <a:normAutofit/>
          </a:bodyPr>
          <a:lstStyle>
            <a:lvl1pPr marL="0" indent="0" algn="l">
              <a:buNone/>
              <a:defRPr sz="1800" b="1">
                <a:solidFill>
                  <a:schemeClr val="tx2"/>
                </a:solidFill>
              </a:defRPr>
            </a:lvl1pPr>
          </a:lstStyle>
          <a:p>
            <a:pPr lvl="0"/>
            <a:r>
              <a:rPr lang="en-US" dirty="0"/>
              <a:t>Edit Master text</a:t>
            </a:r>
          </a:p>
        </p:txBody>
      </p:sp>
      <p:sp>
        <p:nvSpPr>
          <p:cNvPr id="156" name="Text Placeholder 9">
            <a:extLst>
              <a:ext uri="{FF2B5EF4-FFF2-40B4-BE49-F238E27FC236}">
                <a16:creationId xmlns:a16="http://schemas.microsoft.com/office/drawing/2014/main" id="{FE967416-23E7-4440-8909-FCB48DAFAD8F}"/>
              </a:ext>
            </a:extLst>
          </p:cNvPr>
          <p:cNvSpPr>
            <a:spLocks noGrp="1"/>
          </p:cNvSpPr>
          <p:nvPr>
            <p:ph type="body" sz="quarter" idx="82"/>
          </p:nvPr>
        </p:nvSpPr>
        <p:spPr>
          <a:xfrm>
            <a:off x="7375060" y="4032026"/>
            <a:ext cx="4149165" cy="443551"/>
          </a:xfrm>
          <a:prstGeom prst="rect">
            <a:avLst/>
          </a:prstGeom>
        </p:spPr>
        <p:txBody>
          <a:bodyPr>
            <a:normAutofit/>
          </a:bodyPr>
          <a:lstStyle>
            <a:lvl1pPr marL="0" indent="0" algn="l">
              <a:buNone/>
              <a:defRPr sz="1500" b="0">
                <a:solidFill>
                  <a:schemeClr val="tx2"/>
                </a:solidFill>
              </a:defRPr>
            </a:lvl1pPr>
          </a:lstStyle>
          <a:p>
            <a:pPr lvl="0"/>
            <a:r>
              <a:rPr lang="en-US" dirty="0"/>
              <a:t>Edit Master text</a:t>
            </a:r>
          </a:p>
        </p:txBody>
      </p:sp>
      <p:sp>
        <p:nvSpPr>
          <p:cNvPr id="157" name="Text Placeholder 4">
            <a:extLst>
              <a:ext uri="{FF2B5EF4-FFF2-40B4-BE49-F238E27FC236}">
                <a16:creationId xmlns:a16="http://schemas.microsoft.com/office/drawing/2014/main" id="{4F936DF6-AA0D-4354-A5FD-4F06A412B86D}"/>
              </a:ext>
            </a:extLst>
          </p:cNvPr>
          <p:cNvSpPr>
            <a:spLocks noGrp="1"/>
          </p:cNvSpPr>
          <p:nvPr>
            <p:ph type="body" sz="quarter" idx="83" hasCustomPrompt="1"/>
          </p:nvPr>
        </p:nvSpPr>
        <p:spPr>
          <a:xfrm>
            <a:off x="6265895" y="3675854"/>
            <a:ext cx="800100" cy="799723"/>
          </a:xfrm>
          <a:prstGeom prst="rect">
            <a:avLst/>
          </a:prstGeom>
          <a:solidFill>
            <a:schemeClr val="bg1"/>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58" name="Text Placeholder 9">
            <a:extLst>
              <a:ext uri="{FF2B5EF4-FFF2-40B4-BE49-F238E27FC236}">
                <a16:creationId xmlns:a16="http://schemas.microsoft.com/office/drawing/2014/main" id="{9C8C6D44-CED4-4DAB-8C47-53C998C73DFF}"/>
              </a:ext>
            </a:extLst>
          </p:cNvPr>
          <p:cNvSpPr>
            <a:spLocks noGrp="1"/>
          </p:cNvSpPr>
          <p:nvPr>
            <p:ph type="body" sz="quarter" idx="84"/>
          </p:nvPr>
        </p:nvSpPr>
        <p:spPr>
          <a:xfrm>
            <a:off x="7375060" y="4746649"/>
            <a:ext cx="4149165" cy="327754"/>
          </a:xfrm>
          <a:prstGeom prst="rect">
            <a:avLst/>
          </a:prstGeom>
        </p:spPr>
        <p:txBody>
          <a:bodyPr anchor="b">
            <a:normAutofit/>
          </a:bodyPr>
          <a:lstStyle>
            <a:lvl1pPr marL="0" indent="0" algn="l">
              <a:buNone/>
              <a:defRPr sz="1800" b="1">
                <a:solidFill>
                  <a:schemeClr val="tx2"/>
                </a:solidFill>
              </a:defRPr>
            </a:lvl1pPr>
          </a:lstStyle>
          <a:p>
            <a:pPr lvl="0"/>
            <a:r>
              <a:rPr lang="en-US" dirty="0"/>
              <a:t>Edit Master text</a:t>
            </a:r>
          </a:p>
        </p:txBody>
      </p:sp>
      <p:sp>
        <p:nvSpPr>
          <p:cNvPr id="159" name="Text Placeholder 9">
            <a:extLst>
              <a:ext uri="{FF2B5EF4-FFF2-40B4-BE49-F238E27FC236}">
                <a16:creationId xmlns:a16="http://schemas.microsoft.com/office/drawing/2014/main" id="{55B846D6-2B81-4583-B724-D5306AF86CB6}"/>
              </a:ext>
            </a:extLst>
          </p:cNvPr>
          <p:cNvSpPr>
            <a:spLocks noGrp="1"/>
          </p:cNvSpPr>
          <p:nvPr>
            <p:ph type="body" sz="quarter" idx="85"/>
          </p:nvPr>
        </p:nvSpPr>
        <p:spPr>
          <a:xfrm>
            <a:off x="7375060" y="5102821"/>
            <a:ext cx="4149165" cy="443551"/>
          </a:xfrm>
          <a:prstGeom prst="rect">
            <a:avLst/>
          </a:prstGeom>
        </p:spPr>
        <p:txBody>
          <a:bodyPr>
            <a:normAutofit/>
          </a:bodyPr>
          <a:lstStyle>
            <a:lvl1pPr marL="0" indent="0" algn="l">
              <a:buNone/>
              <a:defRPr sz="1500" b="0">
                <a:solidFill>
                  <a:schemeClr val="tx2"/>
                </a:solidFill>
              </a:defRPr>
            </a:lvl1pPr>
          </a:lstStyle>
          <a:p>
            <a:pPr lvl="0"/>
            <a:r>
              <a:rPr lang="en-US" dirty="0"/>
              <a:t>Edit Master text</a:t>
            </a:r>
          </a:p>
        </p:txBody>
      </p:sp>
      <p:sp>
        <p:nvSpPr>
          <p:cNvPr id="160" name="Text Placeholder 4">
            <a:extLst>
              <a:ext uri="{FF2B5EF4-FFF2-40B4-BE49-F238E27FC236}">
                <a16:creationId xmlns:a16="http://schemas.microsoft.com/office/drawing/2014/main" id="{04F1A9E3-EED2-4BD0-8A30-A7D27C5A3D98}"/>
              </a:ext>
            </a:extLst>
          </p:cNvPr>
          <p:cNvSpPr>
            <a:spLocks noGrp="1"/>
          </p:cNvSpPr>
          <p:nvPr>
            <p:ph type="body" sz="quarter" idx="86" hasCustomPrompt="1"/>
          </p:nvPr>
        </p:nvSpPr>
        <p:spPr>
          <a:xfrm>
            <a:off x="6265895" y="4751781"/>
            <a:ext cx="800100" cy="799723"/>
          </a:xfrm>
          <a:prstGeom prst="rect">
            <a:avLst/>
          </a:prstGeom>
          <a:solidFill>
            <a:schemeClr val="bg1"/>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3" name="Footer Placeholder 2">
            <a:extLst>
              <a:ext uri="{FF2B5EF4-FFF2-40B4-BE49-F238E27FC236}">
                <a16:creationId xmlns:a16="http://schemas.microsoft.com/office/drawing/2014/main" id="{967FF09B-FAF7-E94F-8E0D-5B710D7917F0}"/>
              </a:ext>
            </a:extLst>
          </p:cNvPr>
          <p:cNvSpPr>
            <a:spLocks noGrp="1"/>
          </p:cNvSpPr>
          <p:nvPr>
            <p:ph type="ftr" sz="quarter" idx="87"/>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79DC095C-FD02-F046-8A84-6E6CAEE83EF4}"/>
              </a:ext>
            </a:extLst>
          </p:cNvPr>
          <p:cNvSpPr>
            <a:spLocks noGrp="1"/>
          </p:cNvSpPr>
          <p:nvPr>
            <p:ph type="sldNum" sz="quarter" idx="88"/>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29" name="Title 1">
            <a:extLst>
              <a:ext uri="{FF2B5EF4-FFF2-40B4-BE49-F238E27FC236}">
                <a16:creationId xmlns:a16="http://schemas.microsoft.com/office/drawing/2014/main" id="{0F58C9BC-90EF-7643-9256-C5FFA700C4CA}"/>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889424639"/>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3522A3-7B6C-451C-B7EB-6A530EA9FE30}"/>
              </a:ext>
            </a:extLst>
          </p:cNvPr>
          <p:cNvSpPr/>
          <p:nvPr userDrawn="1"/>
        </p:nvSpPr>
        <p:spPr>
          <a:xfrm>
            <a:off x="0" y="1524000"/>
            <a:ext cx="12192000" cy="4648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4" name="Rectangle 3">
            <a:extLst>
              <a:ext uri="{FF2B5EF4-FFF2-40B4-BE49-F238E27FC236}">
                <a16:creationId xmlns:a16="http://schemas.microsoft.com/office/drawing/2014/main" id="{8597ADFE-C6FC-4B8F-9443-0DA67E6978F7}"/>
              </a:ext>
            </a:extLst>
          </p:cNvPr>
          <p:cNvSpPr/>
          <p:nvPr userDrawn="1"/>
        </p:nvSpPr>
        <p:spPr>
          <a:xfrm>
            <a:off x="660401" y="1771649"/>
            <a:ext cx="3238499" cy="4078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5" name="Rectangle 4">
            <a:extLst>
              <a:ext uri="{FF2B5EF4-FFF2-40B4-BE49-F238E27FC236}">
                <a16:creationId xmlns:a16="http://schemas.microsoft.com/office/drawing/2014/main" id="{E9C9849B-FC01-4C55-9BBE-37282AEF0B80}"/>
              </a:ext>
            </a:extLst>
          </p:cNvPr>
          <p:cNvSpPr/>
          <p:nvPr userDrawn="1"/>
        </p:nvSpPr>
        <p:spPr>
          <a:xfrm>
            <a:off x="4476751" y="1771649"/>
            <a:ext cx="3238499" cy="4078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6" name="Rectangle 5">
            <a:extLst>
              <a:ext uri="{FF2B5EF4-FFF2-40B4-BE49-F238E27FC236}">
                <a16:creationId xmlns:a16="http://schemas.microsoft.com/office/drawing/2014/main" id="{F3B4BB3C-03FC-4E19-9D24-5BE713C8B9A0}"/>
              </a:ext>
            </a:extLst>
          </p:cNvPr>
          <p:cNvSpPr/>
          <p:nvPr userDrawn="1"/>
        </p:nvSpPr>
        <p:spPr>
          <a:xfrm>
            <a:off x="8293101" y="1771649"/>
            <a:ext cx="3238499" cy="4078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17" name="Text Placeholder 9">
            <a:extLst>
              <a:ext uri="{FF2B5EF4-FFF2-40B4-BE49-F238E27FC236}">
                <a16:creationId xmlns:a16="http://schemas.microsoft.com/office/drawing/2014/main" id="{50657915-A51A-423D-959F-32B42F8E9AF8}"/>
              </a:ext>
            </a:extLst>
          </p:cNvPr>
          <p:cNvSpPr>
            <a:spLocks noGrp="1"/>
          </p:cNvSpPr>
          <p:nvPr>
            <p:ph type="body" sz="quarter" idx="26"/>
          </p:nvPr>
        </p:nvSpPr>
        <p:spPr>
          <a:xfrm>
            <a:off x="800847" y="1887442"/>
            <a:ext cx="2957608" cy="456873"/>
          </a:xfrm>
          <a:prstGeom prst="rect">
            <a:avLst/>
          </a:prstGeom>
          <a:solidFill>
            <a:schemeClr val="tx2"/>
          </a:solidFill>
        </p:spPr>
        <p:txBody>
          <a:bodyPr anchor="ctr">
            <a:normAutofit/>
          </a:bodyPr>
          <a:lstStyle>
            <a:lvl1pPr marL="0" indent="0" algn="ctr">
              <a:buNone/>
              <a:defRPr sz="1600" b="1">
                <a:solidFill>
                  <a:schemeClr val="bg1"/>
                </a:solidFill>
              </a:defRPr>
            </a:lvl1pPr>
          </a:lstStyle>
          <a:p>
            <a:pPr lvl="0"/>
            <a:r>
              <a:rPr lang="en-US" dirty="0"/>
              <a:t>Edit Master text</a:t>
            </a:r>
          </a:p>
        </p:txBody>
      </p:sp>
      <p:sp>
        <p:nvSpPr>
          <p:cNvPr id="18" name="Text Placeholder 9">
            <a:extLst>
              <a:ext uri="{FF2B5EF4-FFF2-40B4-BE49-F238E27FC236}">
                <a16:creationId xmlns:a16="http://schemas.microsoft.com/office/drawing/2014/main" id="{C1A8566F-079E-40F5-A1FB-D29FE7D43EBA}"/>
              </a:ext>
            </a:extLst>
          </p:cNvPr>
          <p:cNvSpPr>
            <a:spLocks noGrp="1"/>
          </p:cNvSpPr>
          <p:nvPr>
            <p:ph type="body" sz="quarter" idx="27"/>
          </p:nvPr>
        </p:nvSpPr>
        <p:spPr>
          <a:xfrm>
            <a:off x="4617196" y="1887442"/>
            <a:ext cx="2957608" cy="456873"/>
          </a:xfrm>
          <a:prstGeom prst="rect">
            <a:avLst/>
          </a:prstGeom>
          <a:solidFill>
            <a:schemeClr val="accent2"/>
          </a:solidFill>
        </p:spPr>
        <p:txBody>
          <a:bodyPr anchor="ctr">
            <a:normAutofit/>
          </a:bodyPr>
          <a:lstStyle>
            <a:lvl1pPr marL="0" indent="0" algn="ctr">
              <a:buNone/>
              <a:defRPr sz="1600" b="1">
                <a:solidFill>
                  <a:schemeClr val="bg1"/>
                </a:solidFill>
              </a:defRPr>
            </a:lvl1pPr>
          </a:lstStyle>
          <a:p>
            <a:pPr lvl="0"/>
            <a:r>
              <a:rPr lang="en-US" dirty="0"/>
              <a:t>Edit Master text</a:t>
            </a:r>
          </a:p>
        </p:txBody>
      </p:sp>
      <p:sp>
        <p:nvSpPr>
          <p:cNvPr id="19" name="Text Placeholder 9">
            <a:extLst>
              <a:ext uri="{FF2B5EF4-FFF2-40B4-BE49-F238E27FC236}">
                <a16:creationId xmlns:a16="http://schemas.microsoft.com/office/drawing/2014/main" id="{A0C28221-250F-4458-BEBF-50519C821666}"/>
              </a:ext>
            </a:extLst>
          </p:cNvPr>
          <p:cNvSpPr>
            <a:spLocks noGrp="1"/>
          </p:cNvSpPr>
          <p:nvPr>
            <p:ph type="body" sz="quarter" idx="28"/>
          </p:nvPr>
        </p:nvSpPr>
        <p:spPr>
          <a:xfrm>
            <a:off x="8433547" y="1887442"/>
            <a:ext cx="2957608" cy="456873"/>
          </a:xfrm>
          <a:prstGeom prst="rect">
            <a:avLst/>
          </a:prstGeom>
          <a:solidFill>
            <a:schemeClr val="accent3"/>
          </a:solidFill>
        </p:spPr>
        <p:txBody>
          <a:bodyPr anchor="ctr">
            <a:normAutofit/>
          </a:bodyPr>
          <a:lstStyle>
            <a:lvl1pPr marL="0" indent="0" algn="ctr">
              <a:buNone/>
              <a:defRPr sz="1600" b="1">
                <a:solidFill>
                  <a:schemeClr val="tx2"/>
                </a:solidFill>
              </a:defRPr>
            </a:lvl1pPr>
          </a:lstStyle>
          <a:p>
            <a:pPr lvl="0"/>
            <a:r>
              <a:rPr lang="en-US" dirty="0"/>
              <a:t>Edit Master text</a:t>
            </a:r>
          </a:p>
        </p:txBody>
      </p:sp>
      <p:sp>
        <p:nvSpPr>
          <p:cNvPr id="7" name="Footer Placeholder 6">
            <a:extLst>
              <a:ext uri="{FF2B5EF4-FFF2-40B4-BE49-F238E27FC236}">
                <a16:creationId xmlns:a16="http://schemas.microsoft.com/office/drawing/2014/main" id="{D03A7A63-B17F-4049-80FD-080ADB45F332}"/>
              </a:ext>
            </a:extLst>
          </p:cNvPr>
          <p:cNvSpPr>
            <a:spLocks noGrp="1"/>
          </p:cNvSpPr>
          <p:nvPr>
            <p:ph type="ftr" sz="quarter" idx="29"/>
          </p:nvPr>
        </p:nvSpPr>
        <p:spPr>
          <a:xfrm>
            <a:off x="6103088" y="6485397"/>
            <a:ext cx="4941767" cy="201168"/>
          </a:xfrm>
          <a:prstGeom prst="rect">
            <a:avLst/>
          </a:prstGeom>
        </p:spPr>
        <p:txBody>
          <a:bodyPr/>
          <a:lstStyle/>
          <a:p>
            <a:r>
              <a:rPr lang="en-US" dirty="0" err="1"/>
              <a:t>Viasat</a:t>
            </a:r>
            <a:r>
              <a:rPr lang="en-US" dirty="0"/>
              <a:t> Proprietary</a:t>
            </a:r>
          </a:p>
        </p:txBody>
      </p:sp>
      <p:sp>
        <p:nvSpPr>
          <p:cNvPr id="8" name="Slide Number Placeholder 7">
            <a:extLst>
              <a:ext uri="{FF2B5EF4-FFF2-40B4-BE49-F238E27FC236}">
                <a16:creationId xmlns:a16="http://schemas.microsoft.com/office/drawing/2014/main" id="{EB21362D-436E-0B49-A1D5-20AC0060CBC5}"/>
              </a:ext>
            </a:extLst>
          </p:cNvPr>
          <p:cNvSpPr>
            <a:spLocks noGrp="1"/>
          </p:cNvSpPr>
          <p:nvPr>
            <p:ph type="sldNum" sz="quarter" idx="30"/>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11" name="Content Placeholder 10">
            <a:extLst>
              <a:ext uri="{FF2B5EF4-FFF2-40B4-BE49-F238E27FC236}">
                <a16:creationId xmlns:a16="http://schemas.microsoft.com/office/drawing/2014/main" id="{A6107DC5-3D4F-0146-9DF2-9A7446B40D7C}"/>
              </a:ext>
            </a:extLst>
          </p:cNvPr>
          <p:cNvSpPr>
            <a:spLocks noGrp="1"/>
          </p:cNvSpPr>
          <p:nvPr>
            <p:ph sz="quarter" idx="31"/>
          </p:nvPr>
        </p:nvSpPr>
        <p:spPr>
          <a:xfrm>
            <a:off x="800100" y="2484438"/>
            <a:ext cx="2959100" cy="3232150"/>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0">
            <a:extLst>
              <a:ext uri="{FF2B5EF4-FFF2-40B4-BE49-F238E27FC236}">
                <a16:creationId xmlns:a16="http://schemas.microsoft.com/office/drawing/2014/main" id="{9D337C68-A93E-F847-AA5F-CFC4475F6970}"/>
              </a:ext>
            </a:extLst>
          </p:cNvPr>
          <p:cNvSpPr>
            <a:spLocks noGrp="1"/>
          </p:cNvSpPr>
          <p:nvPr>
            <p:ph sz="quarter" idx="32"/>
          </p:nvPr>
        </p:nvSpPr>
        <p:spPr>
          <a:xfrm>
            <a:off x="4623538" y="2484438"/>
            <a:ext cx="2959100" cy="3232150"/>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0">
            <a:extLst>
              <a:ext uri="{FF2B5EF4-FFF2-40B4-BE49-F238E27FC236}">
                <a16:creationId xmlns:a16="http://schemas.microsoft.com/office/drawing/2014/main" id="{3F788C19-12CA-6A49-915F-D87694B091B9}"/>
              </a:ext>
            </a:extLst>
          </p:cNvPr>
          <p:cNvSpPr>
            <a:spLocks noGrp="1"/>
          </p:cNvSpPr>
          <p:nvPr>
            <p:ph sz="quarter" idx="33"/>
          </p:nvPr>
        </p:nvSpPr>
        <p:spPr>
          <a:xfrm>
            <a:off x="8433547" y="2484438"/>
            <a:ext cx="2959100" cy="3232150"/>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225829C3-7D36-084F-93A9-36F6FA497918}"/>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4095461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 Conten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97ADFE-C6FC-4B8F-9443-0DA67E6978F7}"/>
              </a:ext>
            </a:extLst>
          </p:cNvPr>
          <p:cNvSpPr/>
          <p:nvPr userDrawn="1"/>
        </p:nvSpPr>
        <p:spPr>
          <a:xfrm>
            <a:off x="660401" y="2172482"/>
            <a:ext cx="2489200" cy="3963268"/>
          </a:xfrm>
          <a:prstGeom prst="rect">
            <a:avLst/>
          </a:prstGeom>
          <a:solidFill>
            <a:schemeClr val="bg2">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5" name="Rectangle 4">
            <a:extLst>
              <a:ext uri="{FF2B5EF4-FFF2-40B4-BE49-F238E27FC236}">
                <a16:creationId xmlns:a16="http://schemas.microsoft.com/office/drawing/2014/main" id="{E9C9849B-FC01-4C55-9BBE-37282AEF0B80}"/>
              </a:ext>
            </a:extLst>
          </p:cNvPr>
          <p:cNvSpPr/>
          <p:nvPr userDrawn="1"/>
        </p:nvSpPr>
        <p:spPr>
          <a:xfrm>
            <a:off x="3454401" y="2172482"/>
            <a:ext cx="2489200" cy="3963268"/>
          </a:xfrm>
          <a:prstGeom prst="rect">
            <a:avLst/>
          </a:prstGeom>
          <a:solidFill>
            <a:schemeClr val="bg2">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6" name="Rectangle 5">
            <a:extLst>
              <a:ext uri="{FF2B5EF4-FFF2-40B4-BE49-F238E27FC236}">
                <a16:creationId xmlns:a16="http://schemas.microsoft.com/office/drawing/2014/main" id="{F3B4BB3C-03FC-4E19-9D24-5BE713C8B9A0}"/>
              </a:ext>
            </a:extLst>
          </p:cNvPr>
          <p:cNvSpPr/>
          <p:nvPr userDrawn="1"/>
        </p:nvSpPr>
        <p:spPr>
          <a:xfrm>
            <a:off x="6248401" y="2172482"/>
            <a:ext cx="2489200" cy="3963268"/>
          </a:xfrm>
          <a:prstGeom prst="rect">
            <a:avLst/>
          </a:prstGeom>
          <a:solidFill>
            <a:schemeClr val="bg2">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7" name="Rectangle 6">
            <a:extLst>
              <a:ext uri="{FF2B5EF4-FFF2-40B4-BE49-F238E27FC236}">
                <a16:creationId xmlns:a16="http://schemas.microsoft.com/office/drawing/2014/main" id="{830673AC-24B6-49CD-B9B1-0728CE17348D}"/>
              </a:ext>
            </a:extLst>
          </p:cNvPr>
          <p:cNvSpPr/>
          <p:nvPr userDrawn="1"/>
        </p:nvSpPr>
        <p:spPr>
          <a:xfrm>
            <a:off x="9042400" y="2172482"/>
            <a:ext cx="2560320" cy="3963268"/>
          </a:xfrm>
          <a:prstGeom prst="rect">
            <a:avLst/>
          </a:prstGeom>
          <a:solidFill>
            <a:schemeClr val="bg2">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17" name="Text Placeholder 9">
            <a:extLst>
              <a:ext uri="{FF2B5EF4-FFF2-40B4-BE49-F238E27FC236}">
                <a16:creationId xmlns:a16="http://schemas.microsoft.com/office/drawing/2014/main" id="{50657915-A51A-423D-959F-32B42F8E9AF8}"/>
              </a:ext>
            </a:extLst>
          </p:cNvPr>
          <p:cNvSpPr>
            <a:spLocks noGrp="1"/>
          </p:cNvSpPr>
          <p:nvPr>
            <p:ph type="body" sz="quarter" idx="26"/>
          </p:nvPr>
        </p:nvSpPr>
        <p:spPr>
          <a:xfrm>
            <a:off x="768351" y="2277257"/>
            <a:ext cx="2273300" cy="456873"/>
          </a:xfrm>
          <a:prstGeom prst="rect">
            <a:avLst/>
          </a:prstGeom>
          <a:solidFill>
            <a:srgbClr val="9944DB"/>
          </a:solidFill>
        </p:spPr>
        <p:txBody>
          <a:bodyPr anchor="ctr">
            <a:normAutofit/>
          </a:bodyPr>
          <a:lstStyle>
            <a:lvl1pPr marL="0" indent="0" algn="ctr">
              <a:buNone/>
              <a:defRPr sz="1400" b="1">
                <a:solidFill>
                  <a:schemeClr val="bg1"/>
                </a:solidFill>
              </a:defRPr>
            </a:lvl1pPr>
          </a:lstStyle>
          <a:p>
            <a:pPr lvl="0"/>
            <a:r>
              <a:rPr lang="en-US" dirty="0"/>
              <a:t>Edit Master text</a:t>
            </a:r>
          </a:p>
        </p:txBody>
      </p:sp>
      <p:sp>
        <p:nvSpPr>
          <p:cNvPr id="18" name="Text Placeholder 9">
            <a:extLst>
              <a:ext uri="{FF2B5EF4-FFF2-40B4-BE49-F238E27FC236}">
                <a16:creationId xmlns:a16="http://schemas.microsoft.com/office/drawing/2014/main" id="{C1A8566F-079E-40F5-A1FB-D29FE7D43EBA}"/>
              </a:ext>
            </a:extLst>
          </p:cNvPr>
          <p:cNvSpPr>
            <a:spLocks noGrp="1"/>
          </p:cNvSpPr>
          <p:nvPr>
            <p:ph type="body" sz="quarter" idx="27"/>
          </p:nvPr>
        </p:nvSpPr>
        <p:spPr>
          <a:xfrm>
            <a:off x="3562351" y="2277257"/>
            <a:ext cx="2273300" cy="456873"/>
          </a:xfrm>
          <a:prstGeom prst="rect">
            <a:avLst/>
          </a:prstGeom>
          <a:solidFill>
            <a:schemeClr val="accent2"/>
          </a:solidFill>
        </p:spPr>
        <p:txBody>
          <a:bodyPr anchor="ctr">
            <a:normAutofit/>
          </a:bodyPr>
          <a:lstStyle>
            <a:lvl1pPr marL="0" indent="0" algn="ctr">
              <a:buNone/>
              <a:defRPr sz="1400" b="1">
                <a:solidFill>
                  <a:schemeClr val="bg1"/>
                </a:solidFill>
              </a:defRPr>
            </a:lvl1pPr>
          </a:lstStyle>
          <a:p>
            <a:pPr lvl="0"/>
            <a:r>
              <a:rPr lang="en-US" dirty="0"/>
              <a:t>Edit Master text</a:t>
            </a:r>
          </a:p>
        </p:txBody>
      </p:sp>
      <p:sp>
        <p:nvSpPr>
          <p:cNvPr id="19" name="Text Placeholder 9">
            <a:extLst>
              <a:ext uri="{FF2B5EF4-FFF2-40B4-BE49-F238E27FC236}">
                <a16:creationId xmlns:a16="http://schemas.microsoft.com/office/drawing/2014/main" id="{A0C28221-250F-4458-BEBF-50519C821666}"/>
              </a:ext>
            </a:extLst>
          </p:cNvPr>
          <p:cNvSpPr>
            <a:spLocks noGrp="1"/>
          </p:cNvSpPr>
          <p:nvPr>
            <p:ph type="body" sz="quarter" idx="28"/>
          </p:nvPr>
        </p:nvSpPr>
        <p:spPr>
          <a:xfrm>
            <a:off x="6356353" y="2277257"/>
            <a:ext cx="2273300" cy="456873"/>
          </a:xfrm>
          <a:prstGeom prst="rect">
            <a:avLst/>
          </a:prstGeom>
          <a:solidFill>
            <a:srgbClr val="009193"/>
          </a:solidFill>
        </p:spPr>
        <p:txBody>
          <a:bodyPr anchor="ctr">
            <a:normAutofit/>
          </a:bodyPr>
          <a:lstStyle>
            <a:lvl1pPr marL="0" indent="0" algn="ctr">
              <a:buNone/>
              <a:defRPr sz="1400" b="1">
                <a:solidFill>
                  <a:schemeClr val="bg1"/>
                </a:solidFill>
              </a:defRPr>
            </a:lvl1pPr>
          </a:lstStyle>
          <a:p>
            <a:pPr lvl="0"/>
            <a:r>
              <a:rPr lang="en-US" dirty="0"/>
              <a:t>Edit Master text</a:t>
            </a:r>
          </a:p>
        </p:txBody>
      </p:sp>
      <p:sp>
        <p:nvSpPr>
          <p:cNvPr id="20" name="Text Placeholder 9">
            <a:extLst>
              <a:ext uri="{FF2B5EF4-FFF2-40B4-BE49-F238E27FC236}">
                <a16:creationId xmlns:a16="http://schemas.microsoft.com/office/drawing/2014/main" id="{3DEB54BF-FA28-41A7-91B7-9B6231E9D687}"/>
              </a:ext>
            </a:extLst>
          </p:cNvPr>
          <p:cNvSpPr>
            <a:spLocks noGrp="1"/>
          </p:cNvSpPr>
          <p:nvPr>
            <p:ph type="body" sz="quarter" idx="29"/>
          </p:nvPr>
        </p:nvSpPr>
        <p:spPr>
          <a:xfrm>
            <a:off x="9150350" y="2277257"/>
            <a:ext cx="2340864" cy="456873"/>
          </a:xfrm>
          <a:prstGeom prst="rect">
            <a:avLst/>
          </a:prstGeom>
          <a:solidFill>
            <a:schemeClr val="accent4"/>
          </a:solidFill>
        </p:spPr>
        <p:txBody>
          <a:bodyPr anchor="ctr">
            <a:normAutofit/>
          </a:bodyPr>
          <a:lstStyle>
            <a:lvl1pPr marL="0" indent="0" algn="ctr">
              <a:buNone/>
              <a:defRPr sz="1400" b="1">
                <a:solidFill>
                  <a:schemeClr val="bg1"/>
                </a:solidFill>
              </a:defRPr>
            </a:lvl1pPr>
          </a:lstStyle>
          <a:p>
            <a:pPr lvl="0"/>
            <a:r>
              <a:rPr lang="en-US" dirty="0"/>
              <a:t>Edit Master text</a:t>
            </a:r>
          </a:p>
        </p:txBody>
      </p:sp>
      <p:sp>
        <p:nvSpPr>
          <p:cNvPr id="8" name="Footer Placeholder 7">
            <a:extLst>
              <a:ext uri="{FF2B5EF4-FFF2-40B4-BE49-F238E27FC236}">
                <a16:creationId xmlns:a16="http://schemas.microsoft.com/office/drawing/2014/main" id="{C0ABE8A1-22D9-BD41-B1DD-F125BFFA06CB}"/>
              </a:ext>
            </a:extLst>
          </p:cNvPr>
          <p:cNvSpPr>
            <a:spLocks noGrp="1"/>
          </p:cNvSpPr>
          <p:nvPr>
            <p:ph type="ftr" sz="quarter" idx="30"/>
          </p:nvPr>
        </p:nvSpPr>
        <p:spPr>
          <a:xfrm>
            <a:off x="6103088" y="6485397"/>
            <a:ext cx="4941767" cy="201168"/>
          </a:xfrm>
          <a:prstGeom prst="rect">
            <a:avLst/>
          </a:prstGeom>
        </p:spPr>
        <p:txBody>
          <a:bodyPr/>
          <a:lstStyle/>
          <a:p>
            <a:r>
              <a:rPr lang="en-US" dirty="0" err="1"/>
              <a:t>Viasat</a:t>
            </a:r>
            <a:r>
              <a:rPr lang="en-US" dirty="0"/>
              <a:t> Proprietary</a:t>
            </a:r>
          </a:p>
        </p:txBody>
      </p:sp>
      <p:sp>
        <p:nvSpPr>
          <p:cNvPr id="9" name="Slide Number Placeholder 8">
            <a:extLst>
              <a:ext uri="{FF2B5EF4-FFF2-40B4-BE49-F238E27FC236}">
                <a16:creationId xmlns:a16="http://schemas.microsoft.com/office/drawing/2014/main" id="{9E5A3866-DE05-604A-AF93-603D9907C341}"/>
              </a:ext>
            </a:extLst>
          </p:cNvPr>
          <p:cNvSpPr>
            <a:spLocks noGrp="1"/>
          </p:cNvSpPr>
          <p:nvPr>
            <p:ph type="sldNum" sz="quarter" idx="31"/>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21" name="Content Placeholder 10">
            <a:extLst>
              <a:ext uri="{FF2B5EF4-FFF2-40B4-BE49-F238E27FC236}">
                <a16:creationId xmlns:a16="http://schemas.microsoft.com/office/drawing/2014/main" id="{9C7ECC2A-EFD5-D64A-8A34-6C3A06A3801F}"/>
              </a:ext>
            </a:extLst>
          </p:cNvPr>
          <p:cNvSpPr>
            <a:spLocks noGrp="1"/>
          </p:cNvSpPr>
          <p:nvPr>
            <p:ph sz="quarter" idx="32"/>
          </p:nvPr>
        </p:nvSpPr>
        <p:spPr>
          <a:xfrm>
            <a:off x="800100" y="2885270"/>
            <a:ext cx="2241551" cy="3232150"/>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0">
            <a:extLst>
              <a:ext uri="{FF2B5EF4-FFF2-40B4-BE49-F238E27FC236}">
                <a16:creationId xmlns:a16="http://schemas.microsoft.com/office/drawing/2014/main" id="{412CE816-3450-4346-AAC9-407F35FED64E}"/>
              </a:ext>
            </a:extLst>
          </p:cNvPr>
          <p:cNvSpPr>
            <a:spLocks noGrp="1"/>
          </p:cNvSpPr>
          <p:nvPr>
            <p:ph sz="quarter" idx="33"/>
          </p:nvPr>
        </p:nvSpPr>
        <p:spPr>
          <a:xfrm>
            <a:off x="3571009" y="2903599"/>
            <a:ext cx="2241551" cy="3232150"/>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0">
            <a:extLst>
              <a:ext uri="{FF2B5EF4-FFF2-40B4-BE49-F238E27FC236}">
                <a16:creationId xmlns:a16="http://schemas.microsoft.com/office/drawing/2014/main" id="{7E44FC31-EA7F-9949-850E-3502294C59ED}"/>
              </a:ext>
            </a:extLst>
          </p:cNvPr>
          <p:cNvSpPr>
            <a:spLocks noGrp="1"/>
          </p:cNvSpPr>
          <p:nvPr>
            <p:ph sz="quarter" idx="34"/>
          </p:nvPr>
        </p:nvSpPr>
        <p:spPr>
          <a:xfrm>
            <a:off x="6372225" y="2903599"/>
            <a:ext cx="2241551" cy="3232150"/>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0">
            <a:extLst>
              <a:ext uri="{FF2B5EF4-FFF2-40B4-BE49-F238E27FC236}">
                <a16:creationId xmlns:a16="http://schemas.microsoft.com/office/drawing/2014/main" id="{F8639015-FCB3-8042-8772-F93A8618DE16}"/>
              </a:ext>
            </a:extLst>
          </p:cNvPr>
          <p:cNvSpPr>
            <a:spLocks noGrp="1"/>
          </p:cNvSpPr>
          <p:nvPr>
            <p:ph sz="quarter" idx="35"/>
          </p:nvPr>
        </p:nvSpPr>
        <p:spPr>
          <a:xfrm>
            <a:off x="9150351" y="2903599"/>
            <a:ext cx="2331720" cy="3232150"/>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1">
            <a:extLst>
              <a:ext uri="{FF2B5EF4-FFF2-40B4-BE49-F238E27FC236}">
                <a16:creationId xmlns:a16="http://schemas.microsoft.com/office/drawing/2014/main" id="{B16C4367-0EAB-BC4A-8C95-627BE97EF615}"/>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500443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Content with Object Slide Lef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D400AB6-56C8-4109-A799-EFED2742CA2D}"/>
              </a:ext>
            </a:extLst>
          </p:cNvPr>
          <p:cNvSpPr>
            <a:spLocks noGrp="1"/>
          </p:cNvSpPr>
          <p:nvPr>
            <p:ph sz="quarter" idx="12" hasCustomPrompt="1"/>
          </p:nvPr>
        </p:nvSpPr>
        <p:spPr>
          <a:xfrm>
            <a:off x="660400" y="1524000"/>
            <a:ext cx="5212080" cy="4648199"/>
          </a:xfrm>
          <a:prstGeom prst="rect">
            <a:avLst/>
          </a:prstGeom>
        </p:spPr>
        <p:txBody>
          <a:bodyPr/>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100">
                <a:solidFill>
                  <a:schemeClr val="tx2"/>
                </a:solidFill>
              </a:defRPr>
            </a:lvl5pPr>
          </a:lstStyle>
          <a:p>
            <a:pPr lvl="0"/>
            <a:r>
              <a:rPr lang="en-US" dirty="0"/>
              <a:t>Click icon to add image, chart, object or SmartArt</a:t>
            </a:r>
          </a:p>
        </p:txBody>
      </p:sp>
      <p:sp>
        <p:nvSpPr>
          <p:cNvPr id="10" name="Content Placeholder 5">
            <a:extLst>
              <a:ext uri="{FF2B5EF4-FFF2-40B4-BE49-F238E27FC236}">
                <a16:creationId xmlns:a16="http://schemas.microsoft.com/office/drawing/2014/main" id="{CEB3B69E-229D-4EC3-8E48-EF24E9B1702E}"/>
              </a:ext>
            </a:extLst>
          </p:cNvPr>
          <p:cNvSpPr>
            <a:spLocks noGrp="1"/>
          </p:cNvSpPr>
          <p:nvPr>
            <p:ph sz="quarter" idx="17" hasCustomPrompt="1"/>
          </p:nvPr>
        </p:nvSpPr>
        <p:spPr>
          <a:xfrm>
            <a:off x="6319520" y="1535017"/>
            <a:ext cx="5212080" cy="2195569"/>
          </a:xfrm>
        </p:spPr>
        <p:txBody>
          <a:bodyPr/>
          <a:lstStyle>
            <a:lvl1pPr>
              <a:defRPr/>
            </a:lvl1pPr>
          </a:lstStyle>
          <a:p>
            <a:pPr lvl="0"/>
            <a:r>
              <a:rPr lang="en-US" dirty="0"/>
              <a:t>Click icon to add image, chart, object or SmartArt</a:t>
            </a:r>
          </a:p>
        </p:txBody>
      </p:sp>
      <p:sp>
        <p:nvSpPr>
          <p:cNvPr id="12" name="Content Placeholder 5">
            <a:extLst>
              <a:ext uri="{FF2B5EF4-FFF2-40B4-BE49-F238E27FC236}">
                <a16:creationId xmlns:a16="http://schemas.microsoft.com/office/drawing/2014/main" id="{1BC99383-1058-438A-AF37-055531FB504A}"/>
              </a:ext>
            </a:extLst>
          </p:cNvPr>
          <p:cNvSpPr>
            <a:spLocks noGrp="1"/>
          </p:cNvSpPr>
          <p:nvPr>
            <p:ph sz="quarter" idx="18" hasCustomPrompt="1"/>
          </p:nvPr>
        </p:nvSpPr>
        <p:spPr>
          <a:xfrm>
            <a:off x="6319520" y="3976629"/>
            <a:ext cx="5212080" cy="2195569"/>
          </a:xfrm>
        </p:spPr>
        <p:txBody>
          <a:bodyPr/>
          <a:lstStyle>
            <a:lvl1pPr>
              <a:defRPr/>
            </a:lvl1pPr>
          </a:lstStyle>
          <a:p>
            <a:pPr lvl="0"/>
            <a:r>
              <a:rPr lang="en-US" dirty="0"/>
              <a:t>Click icon to add image, chart, object or SmartArt</a:t>
            </a:r>
          </a:p>
        </p:txBody>
      </p:sp>
      <p:sp>
        <p:nvSpPr>
          <p:cNvPr id="3" name="Footer Placeholder 2">
            <a:extLst>
              <a:ext uri="{FF2B5EF4-FFF2-40B4-BE49-F238E27FC236}">
                <a16:creationId xmlns:a16="http://schemas.microsoft.com/office/drawing/2014/main" id="{0F3407E9-FB82-E144-98BC-8D717553621A}"/>
              </a:ext>
            </a:extLst>
          </p:cNvPr>
          <p:cNvSpPr>
            <a:spLocks noGrp="1"/>
          </p:cNvSpPr>
          <p:nvPr>
            <p:ph type="ftr" sz="quarter" idx="19"/>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56D7F229-20CC-4A45-BCBA-8E32959F8C4E}"/>
              </a:ext>
            </a:extLst>
          </p:cNvPr>
          <p:cNvSpPr>
            <a:spLocks noGrp="1"/>
          </p:cNvSpPr>
          <p:nvPr>
            <p:ph type="sldNum" sz="quarter" idx="20"/>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9" name="Title 1">
            <a:extLst>
              <a:ext uri="{FF2B5EF4-FFF2-40B4-BE49-F238E27FC236}">
                <a16:creationId xmlns:a16="http://schemas.microsoft.com/office/drawing/2014/main" id="{29DF51AA-2891-C04A-9384-6E3871EFFE06}"/>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489835759"/>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Content with Object Slide Righ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D400AB6-56C8-4109-A799-EFED2742CA2D}"/>
              </a:ext>
            </a:extLst>
          </p:cNvPr>
          <p:cNvSpPr>
            <a:spLocks noGrp="1"/>
          </p:cNvSpPr>
          <p:nvPr>
            <p:ph sz="quarter" idx="12" hasCustomPrompt="1"/>
          </p:nvPr>
        </p:nvSpPr>
        <p:spPr>
          <a:xfrm>
            <a:off x="660400" y="1524000"/>
            <a:ext cx="5212080" cy="2202639"/>
          </a:xfrm>
          <a:prstGeom prst="rect">
            <a:avLst/>
          </a:prstGeom>
        </p:spPr>
        <p:txBody>
          <a:bodyPr/>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100">
                <a:solidFill>
                  <a:schemeClr val="tx2"/>
                </a:solidFill>
              </a:defRPr>
            </a:lvl5pPr>
          </a:lstStyle>
          <a:p>
            <a:pPr lvl="0"/>
            <a:r>
              <a:rPr lang="en-US" dirty="0"/>
              <a:t>Click icon to add image, chart, object or SmartArt</a:t>
            </a:r>
          </a:p>
        </p:txBody>
      </p:sp>
      <p:sp>
        <p:nvSpPr>
          <p:cNvPr id="10" name="Content Placeholder 10">
            <a:extLst>
              <a:ext uri="{FF2B5EF4-FFF2-40B4-BE49-F238E27FC236}">
                <a16:creationId xmlns:a16="http://schemas.microsoft.com/office/drawing/2014/main" id="{73A36BC4-9091-4B15-9415-0CD0A38719AD}"/>
              </a:ext>
            </a:extLst>
          </p:cNvPr>
          <p:cNvSpPr>
            <a:spLocks noGrp="1"/>
          </p:cNvSpPr>
          <p:nvPr>
            <p:ph sz="quarter" idx="15" hasCustomPrompt="1"/>
          </p:nvPr>
        </p:nvSpPr>
        <p:spPr>
          <a:xfrm>
            <a:off x="660400" y="3969560"/>
            <a:ext cx="5212080" cy="2202639"/>
          </a:xfrm>
          <a:prstGeom prst="rect">
            <a:avLst/>
          </a:prstGeom>
        </p:spPr>
        <p:txBody>
          <a:bodyPr/>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100">
                <a:solidFill>
                  <a:schemeClr val="tx2"/>
                </a:solidFill>
              </a:defRPr>
            </a:lvl5pPr>
          </a:lstStyle>
          <a:p>
            <a:pPr lvl="0"/>
            <a:r>
              <a:rPr lang="en-US" dirty="0"/>
              <a:t>Click icon to add image, chart, object or SmartArt</a:t>
            </a:r>
          </a:p>
        </p:txBody>
      </p:sp>
      <p:sp>
        <p:nvSpPr>
          <p:cNvPr id="13" name="Content Placeholder 5">
            <a:extLst>
              <a:ext uri="{FF2B5EF4-FFF2-40B4-BE49-F238E27FC236}">
                <a16:creationId xmlns:a16="http://schemas.microsoft.com/office/drawing/2014/main" id="{02394B90-293D-427A-8D52-27EEFF0977BD}"/>
              </a:ext>
            </a:extLst>
          </p:cNvPr>
          <p:cNvSpPr>
            <a:spLocks noGrp="1"/>
          </p:cNvSpPr>
          <p:nvPr>
            <p:ph sz="quarter" idx="17" hasCustomPrompt="1"/>
          </p:nvPr>
        </p:nvSpPr>
        <p:spPr>
          <a:xfrm>
            <a:off x="6319520" y="1524000"/>
            <a:ext cx="5212080" cy="4648200"/>
          </a:xfrm>
        </p:spPr>
        <p:txBody>
          <a:bodyPr/>
          <a:lstStyle>
            <a:lvl1pPr>
              <a:defRPr/>
            </a:lvl1pPr>
          </a:lstStyle>
          <a:p>
            <a:pPr lvl="0"/>
            <a:r>
              <a:rPr lang="en-US" dirty="0"/>
              <a:t>Click icon to add image, chart, object or SmartArt</a:t>
            </a:r>
          </a:p>
        </p:txBody>
      </p:sp>
      <p:sp>
        <p:nvSpPr>
          <p:cNvPr id="2" name="Footer Placeholder 1">
            <a:extLst>
              <a:ext uri="{FF2B5EF4-FFF2-40B4-BE49-F238E27FC236}">
                <a16:creationId xmlns:a16="http://schemas.microsoft.com/office/drawing/2014/main" id="{52C927F1-53AD-224F-A412-94E4E2962ACE}"/>
              </a:ext>
            </a:extLst>
          </p:cNvPr>
          <p:cNvSpPr>
            <a:spLocks noGrp="1"/>
          </p:cNvSpPr>
          <p:nvPr>
            <p:ph type="ftr" sz="quarter" idx="18"/>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9BC63938-2011-DA4D-A1AD-47DC2C3D72C3}"/>
              </a:ext>
            </a:extLst>
          </p:cNvPr>
          <p:cNvSpPr>
            <a:spLocks noGrp="1"/>
          </p:cNvSpPr>
          <p:nvPr>
            <p:ph type="sldNum" sz="quarter" idx="19"/>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8" name="Title 1">
            <a:extLst>
              <a:ext uri="{FF2B5EF4-FFF2-40B4-BE49-F238E27FC236}">
                <a16:creationId xmlns:a16="http://schemas.microsoft.com/office/drawing/2014/main" id="{85D8163C-AB15-E144-AA83-4D1847F68F4E}"/>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563264555"/>
      </p:ext>
    </p:extLst>
  </p:cSld>
  <p:clrMapOvr>
    <a:masterClrMapping/>
  </p:clrMapOvr>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Object ">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BA37A684-8A8E-4CFC-867F-85747B16460D}"/>
              </a:ext>
            </a:extLst>
          </p:cNvPr>
          <p:cNvSpPr>
            <a:spLocks noGrp="1"/>
          </p:cNvSpPr>
          <p:nvPr>
            <p:ph sz="quarter" idx="17" hasCustomPrompt="1"/>
          </p:nvPr>
        </p:nvSpPr>
        <p:spPr>
          <a:xfrm>
            <a:off x="660401" y="1524000"/>
            <a:ext cx="5212080" cy="2202640"/>
          </a:xfrm>
        </p:spPr>
        <p:txBody>
          <a:bodyPr/>
          <a:lstStyle>
            <a:lvl1pPr>
              <a:defRPr/>
            </a:lvl1pPr>
          </a:lstStyle>
          <a:p>
            <a:pPr lvl="0"/>
            <a:r>
              <a:rPr lang="en-US" dirty="0"/>
              <a:t>Click icon to add image, chart, object or SmartArt</a:t>
            </a:r>
          </a:p>
        </p:txBody>
      </p:sp>
      <p:sp>
        <p:nvSpPr>
          <p:cNvPr id="17" name="Content Placeholder 5">
            <a:extLst>
              <a:ext uri="{FF2B5EF4-FFF2-40B4-BE49-F238E27FC236}">
                <a16:creationId xmlns:a16="http://schemas.microsoft.com/office/drawing/2014/main" id="{D67FCF94-984E-4128-8502-DD9B43CC5E50}"/>
              </a:ext>
            </a:extLst>
          </p:cNvPr>
          <p:cNvSpPr>
            <a:spLocks noGrp="1"/>
          </p:cNvSpPr>
          <p:nvPr>
            <p:ph sz="quarter" idx="18" hasCustomPrompt="1"/>
          </p:nvPr>
        </p:nvSpPr>
        <p:spPr>
          <a:xfrm>
            <a:off x="660401" y="3969560"/>
            <a:ext cx="5212080" cy="2202640"/>
          </a:xfrm>
        </p:spPr>
        <p:txBody>
          <a:bodyPr/>
          <a:lstStyle>
            <a:lvl1pPr>
              <a:defRPr/>
            </a:lvl1pPr>
          </a:lstStyle>
          <a:p>
            <a:pPr lvl="0"/>
            <a:r>
              <a:rPr lang="en-US" dirty="0"/>
              <a:t>Click icon to add image, chart, object or SmartArt</a:t>
            </a:r>
          </a:p>
        </p:txBody>
      </p:sp>
      <p:sp>
        <p:nvSpPr>
          <p:cNvPr id="18" name="Content Placeholder 5">
            <a:extLst>
              <a:ext uri="{FF2B5EF4-FFF2-40B4-BE49-F238E27FC236}">
                <a16:creationId xmlns:a16="http://schemas.microsoft.com/office/drawing/2014/main" id="{378179D8-FEFE-4F8C-96E6-5C3D7C91AA92}"/>
              </a:ext>
            </a:extLst>
          </p:cNvPr>
          <p:cNvSpPr>
            <a:spLocks noGrp="1"/>
          </p:cNvSpPr>
          <p:nvPr>
            <p:ph sz="quarter" idx="19" hasCustomPrompt="1"/>
          </p:nvPr>
        </p:nvSpPr>
        <p:spPr>
          <a:xfrm>
            <a:off x="6319520" y="1524000"/>
            <a:ext cx="5212080" cy="2202640"/>
          </a:xfrm>
        </p:spPr>
        <p:txBody>
          <a:bodyPr/>
          <a:lstStyle>
            <a:lvl1pPr>
              <a:defRPr/>
            </a:lvl1pPr>
          </a:lstStyle>
          <a:p>
            <a:pPr lvl="0"/>
            <a:r>
              <a:rPr lang="en-US" dirty="0"/>
              <a:t>Click icon to add image, chart, object or SmartArt</a:t>
            </a:r>
          </a:p>
        </p:txBody>
      </p:sp>
      <p:sp>
        <p:nvSpPr>
          <p:cNvPr id="19" name="Content Placeholder 5">
            <a:extLst>
              <a:ext uri="{FF2B5EF4-FFF2-40B4-BE49-F238E27FC236}">
                <a16:creationId xmlns:a16="http://schemas.microsoft.com/office/drawing/2014/main" id="{2EAFF877-9FB4-48DE-BE52-240561E73C23}"/>
              </a:ext>
            </a:extLst>
          </p:cNvPr>
          <p:cNvSpPr>
            <a:spLocks noGrp="1"/>
          </p:cNvSpPr>
          <p:nvPr>
            <p:ph sz="quarter" idx="20" hasCustomPrompt="1"/>
          </p:nvPr>
        </p:nvSpPr>
        <p:spPr>
          <a:xfrm>
            <a:off x="6319520" y="3969560"/>
            <a:ext cx="5212080" cy="2202640"/>
          </a:xfrm>
        </p:spPr>
        <p:txBody>
          <a:bodyPr/>
          <a:lstStyle>
            <a:lvl1pPr>
              <a:defRPr/>
            </a:lvl1pPr>
          </a:lstStyle>
          <a:p>
            <a:pPr lvl="0"/>
            <a:r>
              <a:rPr lang="en-US" dirty="0"/>
              <a:t>Click icon to add image, chart, object or SmartArt</a:t>
            </a:r>
          </a:p>
        </p:txBody>
      </p:sp>
      <p:sp>
        <p:nvSpPr>
          <p:cNvPr id="3" name="Footer Placeholder 2">
            <a:extLst>
              <a:ext uri="{FF2B5EF4-FFF2-40B4-BE49-F238E27FC236}">
                <a16:creationId xmlns:a16="http://schemas.microsoft.com/office/drawing/2014/main" id="{53B2DEAD-CF3F-0B4B-B352-00A90E71CC66}"/>
              </a:ext>
            </a:extLst>
          </p:cNvPr>
          <p:cNvSpPr>
            <a:spLocks noGrp="1"/>
          </p:cNvSpPr>
          <p:nvPr>
            <p:ph type="ftr" sz="quarter" idx="21"/>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0B51CCC4-59AC-2746-B7F5-4AE13DE5346D}"/>
              </a:ext>
            </a:extLst>
          </p:cNvPr>
          <p:cNvSpPr>
            <a:spLocks noGrp="1"/>
          </p:cNvSpPr>
          <p:nvPr>
            <p:ph type="sldNum" sz="quarter" idx="22"/>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9" name="Title 1">
            <a:extLst>
              <a:ext uri="{FF2B5EF4-FFF2-40B4-BE49-F238E27FC236}">
                <a16:creationId xmlns:a16="http://schemas.microsoft.com/office/drawing/2014/main" id="{32AF8268-45D1-814B-9522-CEB388933EF9}"/>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733560496"/>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Content with 3 Objec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E01F24E-0264-4380-B816-95FC75717C28}"/>
              </a:ext>
            </a:extLst>
          </p:cNvPr>
          <p:cNvSpPr>
            <a:spLocks noGrp="1"/>
          </p:cNvSpPr>
          <p:nvPr>
            <p:ph sz="quarter" idx="15" hasCustomPrompt="1"/>
          </p:nvPr>
        </p:nvSpPr>
        <p:spPr>
          <a:xfrm>
            <a:off x="660401" y="1524000"/>
            <a:ext cx="3355848" cy="2709678"/>
          </a:xfrm>
          <a:prstGeom prst="rect">
            <a:avLst/>
          </a:prstGeom>
        </p:spPr>
        <p:txBody>
          <a:bodyPr tIns="182880" anchor="t"/>
          <a:lstStyle>
            <a:lvl1pPr marL="0" indent="0" algn="ctr">
              <a:buNone/>
              <a:defRPr>
                <a:solidFill>
                  <a:schemeClr val="bg2"/>
                </a:solidFill>
              </a:defRPr>
            </a:lvl1pPr>
          </a:lstStyle>
          <a:p>
            <a:pPr lvl="0"/>
            <a:r>
              <a:rPr lang="en-US" dirty="0"/>
              <a:t>Click icon to add image, chart, object or SmartArt</a:t>
            </a:r>
          </a:p>
        </p:txBody>
      </p:sp>
      <p:sp>
        <p:nvSpPr>
          <p:cNvPr id="12" name="Content Placeholder 10">
            <a:extLst>
              <a:ext uri="{FF2B5EF4-FFF2-40B4-BE49-F238E27FC236}">
                <a16:creationId xmlns:a16="http://schemas.microsoft.com/office/drawing/2014/main" id="{95BF2F13-E8B4-4B85-93B8-D27797D8AA90}"/>
              </a:ext>
            </a:extLst>
          </p:cNvPr>
          <p:cNvSpPr>
            <a:spLocks noGrp="1"/>
          </p:cNvSpPr>
          <p:nvPr>
            <p:ph sz="quarter" idx="16" hasCustomPrompt="1"/>
          </p:nvPr>
        </p:nvSpPr>
        <p:spPr>
          <a:xfrm>
            <a:off x="660401" y="4432300"/>
            <a:ext cx="3355848" cy="1739900"/>
          </a:xfrm>
          <a:prstGeom prst="rect">
            <a:avLst/>
          </a:prstGeom>
        </p:spPr>
        <p:txBody>
          <a:bodyPr/>
          <a:lstStyle>
            <a:lvl1pPr>
              <a:defRPr sz="1600">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050">
                <a:solidFill>
                  <a:schemeClr val="tx2"/>
                </a:solidFill>
              </a:defRPr>
            </a:lvl5pPr>
          </a:lstStyle>
          <a:p>
            <a:pPr lvl="0"/>
            <a:r>
              <a:rPr lang="en-US" dirty="0"/>
              <a:t>Click icon to add image, chart, object or SmartArt</a:t>
            </a:r>
          </a:p>
        </p:txBody>
      </p:sp>
      <p:sp>
        <p:nvSpPr>
          <p:cNvPr id="10" name="Content Placeholder 2">
            <a:extLst>
              <a:ext uri="{FF2B5EF4-FFF2-40B4-BE49-F238E27FC236}">
                <a16:creationId xmlns:a16="http://schemas.microsoft.com/office/drawing/2014/main" id="{4DFDB2A6-AFEA-443E-9A11-44E9EA81794F}"/>
              </a:ext>
            </a:extLst>
          </p:cNvPr>
          <p:cNvSpPr>
            <a:spLocks noGrp="1"/>
          </p:cNvSpPr>
          <p:nvPr>
            <p:ph sz="quarter" idx="17" hasCustomPrompt="1"/>
          </p:nvPr>
        </p:nvSpPr>
        <p:spPr>
          <a:xfrm>
            <a:off x="4418077" y="1524000"/>
            <a:ext cx="3355848" cy="2709678"/>
          </a:xfrm>
          <a:prstGeom prst="rect">
            <a:avLst/>
          </a:prstGeom>
        </p:spPr>
        <p:txBody>
          <a:bodyPr tIns="182880" anchor="t"/>
          <a:lstStyle>
            <a:lvl1pPr marL="0" indent="0" algn="ctr">
              <a:buNone/>
              <a:defRPr>
                <a:solidFill>
                  <a:schemeClr val="bg2"/>
                </a:solidFill>
              </a:defRPr>
            </a:lvl1pPr>
          </a:lstStyle>
          <a:p>
            <a:pPr lvl="0"/>
            <a:r>
              <a:rPr lang="en-US" dirty="0"/>
              <a:t>Click icon to add image, chart, object or SmartArt</a:t>
            </a:r>
          </a:p>
        </p:txBody>
      </p:sp>
      <p:sp>
        <p:nvSpPr>
          <p:cNvPr id="17" name="Content Placeholder 10">
            <a:extLst>
              <a:ext uri="{FF2B5EF4-FFF2-40B4-BE49-F238E27FC236}">
                <a16:creationId xmlns:a16="http://schemas.microsoft.com/office/drawing/2014/main" id="{30D3F489-9D1E-4DF2-AB89-F84E9C72956A}"/>
              </a:ext>
            </a:extLst>
          </p:cNvPr>
          <p:cNvSpPr>
            <a:spLocks noGrp="1"/>
          </p:cNvSpPr>
          <p:nvPr>
            <p:ph sz="quarter" idx="19" hasCustomPrompt="1"/>
          </p:nvPr>
        </p:nvSpPr>
        <p:spPr>
          <a:xfrm>
            <a:off x="4418077" y="4432300"/>
            <a:ext cx="3355848" cy="1739900"/>
          </a:xfrm>
          <a:prstGeom prst="rect">
            <a:avLst/>
          </a:prstGeom>
        </p:spPr>
        <p:txBody>
          <a:bodyPr/>
          <a:lstStyle>
            <a:lvl1pPr>
              <a:defRPr sz="1600">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050">
                <a:solidFill>
                  <a:schemeClr val="tx2"/>
                </a:solidFill>
              </a:defRPr>
            </a:lvl5pPr>
          </a:lstStyle>
          <a:p>
            <a:pPr lvl="0"/>
            <a:r>
              <a:rPr lang="en-US" dirty="0"/>
              <a:t>Click icon to add image, chart, object or SmartArt</a:t>
            </a:r>
          </a:p>
        </p:txBody>
      </p:sp>
      <p:sp>
        <p:nvSpPr>
          <p:cNvPr id="18" name="Content Placeholder 2">
            <a:extLst>
              <a:ext uri="{FF2B5EF4-FFF2-40B4-BE49-F238E27FC236}">
                <a16:creationId xmlns:a16="http://schemas.microsoft.com/office/drawing/2014/main" id="{70F3104E-409B-4952-92FA-D3DF08437A23}"/>
              </a:ext>
            </a:extLst>
          </p:cNvPr>
          <p:cNvSpPr>
            <a:spLocks noGrp="1"/>
          </p:cNvSpPr>
          <p:nvPr>
            <p:ph sz="quarter" idx="20" hasCustomPrompt="1"/>
          </p:nvPr>
        </p:nvSpPr>
        <p:spPr>
          <a:xfrm>
            <a:off x="8175753" y="1524000"/>
            <a:ext cx="3355848" cy="2709678"/>
          </a:xfrm>
          <a:prstGeom prst="rect">
            <a:avLst/>
          </a:prstGeom>
        </p:spPr>
        <p:txBody>
          <a:bodyPr tIns="182880" anchor="t"/>
          <a:lstStyle>
            <a:lvl1pPr marL="0" indent="0" algn="ctr">
              <a:buNone/>
              <a:defRPr>
                <a:solidFill>
                  <a:schemeClr val="bg2"/>
                </a:solidFill>
              </a:defRPr>
            </a:lvl1pPr>
          </a:lstStyle>
          <a:p>
            <a:pPr lvl="0"/>
            <a:r>
              <a:rPr lang="en-US" dirty="0"/>
              <a:t>Click icon to add image, chart, object or SmartArt</a:t>
            </a:r>
          </a:p>
        </p:txBody>
      </p:sp>
      <p:sp>
        <p:nvSpPr>
          <p:cNvPr id="20" name="Content Placeholder 10">
            <a:extLst>
              <a:ext uri="{FF2B5EF4-FFF2-40B4-BE49-F238E27FC236}">
                <a16:creationId xmlns:a16="http://schemas.microsoft.com/office/drawing/2014/main" id="{C7ED3F0D-624A-4B63-89EF-39425F71061E}"/>
              </a:ext>
            </a:extLst>
          </p:cNvPr>
          <p:cNvSpPr>
            <a:spLocks noGrp="1"/>
          </p:cNvSpPr>
          <p:nvPr>
            <p:ph sz="quarter" idx="22" hasCustomPrompt="1"/>
          </p:nvPr>
        </p:nvSpPr>
        <p:spPr>
          <a:xfrm>
            <a:off x="8175753" y="4432300"/>
            <a:ext cx="3355848" cy="1739900"/>
          </a:xfrm>
          <a:prstGeom prst="rect">
            <a:avLst/>
          </a:prstGeom>
        </p:spPr>
        <p:txBody>
          <a:bodyPr/>
          <a:lstStyle>
            <a:lvl1pPr>
              <a:defRPr sz="1600">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050">
                <a:solidFill>
                  <a:schemeClr val="tx2"/>
                </a:solidFill>
              </a:defRPr>
            </a:lvl5pPr>
          </a:lstStyle>
          <a:p>
            <a:pPr lvl="0"/>
            <a:r>
              <a:rPr lang="en-US" dirty="0"/>
              <a:t>Click icon to add image, chart, object or SmartArt</a:t>
            </a:r>
          </a:p>
        </p:txBody>
      </p:sp>
      <p:sp>
        <p:nvSpPr>
          <p:cNvPr id="2" name="Footer Placeholder 1">
            <a:extLst>
              <a:ext uri="{FF2B5EF4-FFF2-40B4-BE49-F238E27FC236}">
                <a16:creationId xmlns:a16="http://schemas.microsoft.com/office/drawing/2014/main" id="{50274061-A536-7E40-A844-7147CEA1D79A}"/>
              </a:ext>
            </a:extLst>
          </p:cNvPr>
          <p:cNvSpPr>
            <a:spLocks noGrp="1"/>
          </p:cNvSpPr>
          <p:nvPr>
            <p:ph type="ftr" sz="quarter" idx="23"/>
          </p:nvPr>
        </p:nvSpPr>
        <p:spPr>
          <a:xfrm>
            <a:off x="6103088" y="6485397"/>
            <a:ext cx="4941767" cy="201168"/>
          </a:xfrm>
          <a:prstGeom prst="rect">
            <a:avLst/>
          </a:prstGeom>
        </p:spPr>
        <p:txBody>
          <a:bodyPr/>
          <a:lstStyle/>
          <a:p>
            <a:r>
              <a:rPr lang="en-US" dirty="0" err="1"/>
              <a:t>Viasat</a:t>
            </a:r>
            <a:r>
              <a:rPr lang="en-US" dirty="0"/>
              <a:t> Proprietary</a:t>
            </a:r>
          </a:p>
        </p:txBody>
      </p:sp>
      <p:sp>
        <p:nvSpPr>
          <p:cNvPr id="3" name="Slide Number Placeholder 2">
            <a:extLst>
              <a:ext uri="{FF2B5EF4-FFF2-40B4-BE49-F238E27FC236}">
                <a16:creationId xmlns:a16="http://schemas.microsoft.com/office/drawing/2014/main" id="{851322BD-B799-9E43-BACD-3E36CC3F90FA}"/>
              </a:ext>
            </a:extLst>
          </p:cNvPr>
          <p:cNvSpPr>
            <a:spLocks noGrp="1"/>
          </p:cNvSpPr>
          <p:nvPr>
            <p:ph type="sldNum" sz="quarter" idx="24"/>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13" name="Title 1">
            <a:extLst>
              <a:ext uri="{FF2B5EF4-FFF2-40B4-BE49-F238E27FC236}">
                <a16:creationId xmlns:a16="http://schemas.microsoft.com/office/drawing/2014/main" id="{FCE8DA54-F537-1644-844B-FFE0E3348743}"/>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018072374"/>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image 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F59E1F8-1F7A-4415-BF22-2D4CCA0859D1}"/>
              </a:ext>
            </a:extLst>
          </p:cNvPr>
          <p:cNvSpPr>
            <a:spLocks noGrp="1"/>
          </p:cNvSpPr>
          <p:nvPr>
            <p:ph type="pic" sz="quarter" idx="13" hasCustomPrompt="1"/>
          </p:nvPr>
        </p:nvSpPr>
        <p:spPr>
          <a:xfrm>
            <a:off x="0" y="3"/>
            <a:ext cx="12192000" cy="6505537"/>
          </a:xfrm>
          <a:custGeom>
            <a:avLst/>
            <a:gdLst>
              <a:gd name="connsiteX0" fmla="*/ 0 w 12192000"/>
              <a:gd name="connsiteY0" fmla="*/ 0 h 6505537"/>
              <a:gd name="connsiteX1" fmla="*/ 12192000 w 12192000"/>
              <a:gd name="connsiteY1" fmla="*/ 0 h 6505537"/>
              <a:gd name="connsiteX2" fmla="*/ 12192000 w 12192000"/>
              <a:gd name="connsiteY2" fmla="*/ 4992913 h 6505537"/>
              <a:gd name="connsiteX3" fmla="*/ 12189816 w 12192000"/>
              <a:gd name="connsiteY3" fmla="*/ 4992913 h 6505537"/>
              <a:gd name="connsiteX4" fmla="*/ 12189816 w 12192000"/>
              <a:gd name="connsiteY4" fmla="*/ 6505537 h 6505537"/>
              <a:gd name="connsiteX5" fmla="*/ 8525861 w 12192000"/>
              <a:gd name="connsiteY5" fmla="*/ 6152520 h 6505537"/>
              <a:gd name="connsiteX6" fmla="*/ 8525859 w 12192000"/>
              <a:gd name="connsiteY6" fmla="*/ 6152519 h 6505537"/>
              <a:gd name="connsiteX7" fmla="*/ 0 w 12192000"/>
              <a:gd name="connsiteY7" fmla="*/ 5333461 h 650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505537">
                <a:moveTo>
                  <a:pt x="0" y="0"/>
                </a:moveTo>
                <a:lnTo>
                  <a:pt x="12192000" y="0"/>
                </a:lnTo>
                <a:lnTo>
                  <a:pt x="12192000" y="4992913"/>
                </a:lnTo>
                <a:lnTo>
                  <a:pt x="12189816" y="4992913"/>
                </a:lnTo>
                <a:lnTo>
                  <a:pt x="12189816" y="6505537"/>
                </a:lnTo>
                <a:lnTo>
                  <a:pt x="8525861" y="6152520"/>
                </a:lnTo>
                <a:lnTo>
                  <a:pt x="8525859" y="6152519"/>
                </a:lnTo>
                <a:lnTo>
                  <a:pt x="0" y="5333461"/>
                </a:lnTo>
                <a:close/>
              </a:path>
            </a:pathLst>
          </a:custGeom>
          <a:solidFill>
            <a:schemeClr val="bg1">
              <a:lumMod val="95000"/>
            </a:schemeClr>
          </a:solidFill>
        </p:spPr>
        <p:txBody>
          <a:bodyPr wrap="square" tIns="182880" rIns="365760">
            <a:noAutofit/>
          </a:bodyPr>
          <a:lstStyle>
            <a:lvl1pPr marL="0" indent="0" algn="r">
              <a:buNone/>
              <a:defRPr sz="1800">
                <a:solidFill>
                  <a:schemeClr val="bg2"/>
                </a:solidFill>
              </a:defRPr>
            </a:lvl1pPr>
          </a:lstStyle>
          <a:p>
            <a:r>
              <a:rPr lang="en-US"/>
              <a:t>COVER INSTRUCTIONS</a:t>
            </a:r>
            <a:br>
              <a:rPr lang="en-US"/>
            </a:br>
            <a:r>
              <a:rPr lang="en-US"/>
              <a:t>1. Click icon to add image (BEFORE adding text)</a:t>
            </a:r>
            <a:br>
              <a:rPr lang="en-US"/>
            </a:br>
            <a:r>
              <a:rPr lang="en-US"/>
              <a:t>2. Right-click image &gt; Send to back &gt; Send to back</a:t>
            </a:r>
            <a:br>
              <a:rPr lang="en-US"/>
            </a:br>
            <a:r>
              <a:rPr lang="en-US"/>
              <a:t>3. Click text boxes to add text </a:t>
            </a:r>
          </a:p>
          <a:p>
            <a:endParaRPr lang="en-US"/>
          </a:p>
        </p:txBody>
      </p:sp>
      <p:sp>
        <p:nvSpPr>
          <p:cNvPr id="13" name="Title 1">
            <a:extLst>
              <a:ext uri="{FF2B5EF4-FFF2-40B4-BE49-F238E27FC236}">
                <a16:creationId xmlns:a16="http://schemas.microsoft.com/office/drawing/2014/main" id="{437F3D00-4BC4-4C8F-A9C2-3F5185C128BB}"/>
              </a:ext>
            </a:extLst>
          </p:cNvPr>
          <p:cNvSpPr>
            <a:spLocks noGrp="1"/>
          </p:cNvSpPr>
          <p:nvPr>
            <p:ph type="ctrTitle" hasCustomPrompt="1"/>
          </p:nvPr>
        </p:nvSpPr>
        <p:spPr>
          <a:xfrm>
            <a:off x="665989" y="952500"/>
            <a:ext cx="8930332" cy="575115"/>
          </a:xfrm>
          <a:prstGeom prst="rect">
            <a:avLst/>
          </a:prstGeom>
          <a:noFill/>
        </p:spPr>
        <p:txBody>
          <a:bodyPr lIns="0" tIns="0" rIns="0" bIns="0" anchor="b">
            <a:noAutofit/>
          </a:bodyPr>
          <a:lstStyle>
            <a:lvl1pPr algn="l">
              <a:lnSpc>
                <a:spcPct val="80000"/>
              </a:lnSpc>
              <a:defRPr sz="4800" b="0">
                <a:solidFill>
                  <a:schemeClr val="tx2"/>
                </a:solidFill>
              </a:defRPr>
            </a:lvl1pPr>
          </a:lstStyle>
          <a:p>
            <a:r>
              <a:rPr lang="en-US" dirty="0"/>
              <a:t>Presentation Title</a:t>
            </a:r>
          </a:p>
        </p:txBody>
      </p:sp>
      <p:sp>
        <p:nvSpPr>
          <p:cNvPr id="14" name="Subtitle 2">
            <a:extLst>
              <a:ext uri="{FF2B5EF4-FFF2-40B4-BE49-F238E27FC236}">
                <a16:creationId xmlns:a16="http://schemas.microsoft.com/office/drawing/2014/main" id="{364199C7-ED25-4614-868B-1AC1BA513EA3}"/>
              </a:ext>
            </a:extLst>
          </p:cNvPr>
          <p:cNvSpPr>
            <a:spLocks noGrp="1"/>
          </p:cNvSpPr>
          <p:nvPr>
            <p:ph type="subTitle" idx="1" hasCustomPrompt="1"/>
          </p:nvPr>
        </p:nvSpPr>
        <p:spPr>
          <a:xfrm>
            <a:off x="660400" y="2230357"/>
            <a:ext cx="5435600" cy="1877185"/>
          </a:xfrm>
          <a:prstGeom prst="rect">
            <a:avLst/>
          </a:prstGeom>
          <a:noFill/>
        </p:spPr>
        <p:txBody>
          <a:bodyPr lIns="0" tIns="0" rIns="0" bIns="0" anchor="t">
            <a:normAutofit/>
          </a:bodyPr>
          <a:lstStyle>
            <a:lvl1pPr marL="0" indent="0" algn="l">
              <a:lnSpc>
                <a:spcPct val="100000"/>
              </a:lnSpc>
              <a:spcBef>
                <a:spcPts val="0"/>
              </a:spcBef>
              <a:buNone/>
              <a:defRPr sz="2000">
                <a:solidFill>
                  <a:schemeClr val="tx2"/>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dirty="0"/>
              <a:t>Date</a:t>
            </a:r>
          </a:p>
        </p:txBody>
      </p:sp>
      <p:sp>
        <p:nvSpPr>
          <p:cNvPr id="6" name="Text Placeholder 5">
            <a:extLst>
              <a:ext uri="{FF2B5EF4-FFF2-40B4-BE49-F238E27FC236}">
                <a16:creationId xmlns:a16="http://schemas.microsoft.com/office/drawing/2014/main" id="{7FF2A4EE-859E-4207-B06B-FD1A3EB6A07C}"/>
              </a:ext>
            </a:extLst>
          </p:cNvPr>
          <p:cNvSpPr>
            <a:spLocks noGrp="1"/>
          </p:cNvSpPr>
          <p:nvPr>
            <p:ph type="body" sz="quarter" idx="10" hasCustomPrompt="1"/>
          </p:nvPr>
        </p:nvSpPr>
        <p:spPr>
          <a:xfrm>
            <a:off x="665990" y="1600201"/>
            <a:ext cx="8930332" cy="504031"/>
          </a:xfrm>
          <a:prstGeom prst="rect">
            <a:avLst/>
          </a:prstGeom>
        </p:spPr>
        <p:txBody>
          <a:bodyPr anchor="t"/>
          <a:lstStyle>
            <a:lvl1pPr marL="0" indent="0">
              <a:lnSpc>
                <a:spcPct val="100000"/>
              </a:lnSpc>
              <a:spcBef>
                <a:spcPts val="0"/>
              </a:spcBef>
              <a:buNone/>
              <a:defRPr sz="3200">
                <a:solidFill>
                  <a:schemeClr val="accent2"/>
                </a:solidFill>
              </a:defRPr>
            </a:lvl1pPr>
          </a:lstStyle>
          <a:p>
            <a:pPr lvl="0"/>
            <a:r>
              <a:rPr lang="en-US" dirty="0" err="1"/>
              <a:t>Subheadline</a:t>
            </a:r>
            <a:endParaRPr lang="en-US" dirty="0"/>
          </a:p>
        </p:txBody>
      </p:sp>
      <p:pic>
        <p:nvPicPr>
          <p:cNvPr id="9" name="Picture 8">
            <a:extLst>
              <a:ext uri="{FF2B5EF4-FFF2-40B4-BE49-F238E27FC236}">
                <a16:creationId xmlns:a16="http://schemas.microsoft.com/office/drawing/2014/main" id="{C3A83DC3-8D22-4C93-9681-BE6F99270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8" y="5620872"/>
            <a:ext cx="2031679" cy="1009762"/>
          </a:xfrm>
          <a:prstGeom prst="rect">
            <a:avLst/>
          </a:prstGeom>
        </p:spPr>
      </p:pic>
      <p:sp>
        <p:nvSpPr>
          <p:cNvPr id="8" name="Footer Placeholder 1">
            <a:extLst>
              <a:ext uri="{FF2B5EF4-FFF2-40B4-BE49-F238E27FC236}">
                <a16:creationId xmlns:a16="http://schemas.microsoft.com/office/drawing/2014/main" id="{41E27D25-D0AD-D648-9AB0-0B0A2E012C5C}"/>
              </a:ext>
            </a:extLst>
          </p:cNvPr>
          <p:cNvSpPr>
            <a:spLocks noGrp="1"/>
          </p:cNvSpPr>
          <p:nvPr>
            <p:ph type="ftr" sz="quarter" idx="12"/>
          </p:nvPr>
        </p:nvSpPr>
        <p:spPr>
          <a:xfrm>
            <a:off x="4708838" y="6217156"/>
            <a:ext cx="2391833" cy="340894"/>
          </a:xfrm>
          <a:prstGeom prst="rect">
            <a:avLst/>
          </a:prstGeom>
        </p:spPr>
        <p:txBody>
          <a:bodyPr/>
          <a:lstStyle>
            <a:lvl1pPr algn="ctr">
              <a:defRPr cap="all" baseline="0"/>
            </a:lvl1pPr>
          </a:lstStyle>
          <a:p>
            <a:r>
              <a:rPr lang="en-US" dirty="0" err="1"/>
              <a:t>Viasat</a:t>
            </a:r>
            <a:r>
              <a:rPr lang="en-US" dirty="0"/>
              <a:t> Proprietary</a:t>
            </a:r>
          </a:p>
        </p:txBody>
      </p:sp>
    </p:spTree>
    <p:extLst>
      <p:ext uri="{BB962C8B-B14F-4D97-AF65-F5344CB8AC3E}">
        <p14:creationId xmlns:p14="http://schemas.microsoft.com/office/powerpoint/2010/main" val="4150557765"/>
      </p:ext>
    </p:extLst>
  </p:cSld>
  <p:clrMapOvr>
    <a:masterClrMapping/>
  </p:clrMapOvr>
  <p:extLst mod="1">
    <p:ext uri="{DCECCB84-F9BA-43D5-87BE-67443E8EF086}">
      <p15:sldGuideLst xmlns:p15="http://schemas.microsoft.com/office/powerpoint/2012/main">
        <p15:guide id="10" pos="7440">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Content with Objec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D1153A0-22F6-4B58-A7E5-11769DE962C0}"/>
              </a:ext>
            </a:extLst>
          </p:cNvPr>
          <p:cNvSpPr>
            <a:spLocks noGrp="1"/>
          </p:cNvSpPr>
          <p:nvPr>
            <p:ph sz="quarter" idx="23" hasCustomPrompt="1"/>
          </p:nvPr>
        </p:nvSpPr>
        <p:spPr>
          <a:xfrm>
            <a:off x="660400" y="1524000"/>
            <a:ext cx="10871200" cy="2709678"/>
          </a:xfrm>
          <a:prstGeom prst="rect">
            <a:avLst/>
          </a:prstGeom>
        </p:spPr>
        <p:txBody>
          <a:bodyPr tIns="182880" anchor="t"/>
          <a:lstStyle>
            <a:lvl1pPr marL="0" indent="0" algn="ctr">
              <a:buNone/>
              <a:defRPr b="0">
                <a:solidFill>
                  <a:schemeClr val="bg2"/>
                </a:solidFill>
              </a:defRPr>
            </a:lvl1pPr>
          </a:lstStyle>
          <a:p>
            <a:pPr lvl="0"/>
            <a:r>
              <a:rPr lang="en-US" dirty="0"/>
              <a:t>Click icon to add image, chart, object or SmartArt</a:t>
            </a:r>
          </a:p>
        </p:txBody>
      </p:sp>
      <p:sp>
        <p:nvSpPr>
          <p:cNvPr id="14" name="Content Placeholder 10">
            <a:extLst>
              <a:ext uri="{FF2B5EF4-FFF2-40B4-BE49-F238E27FC236}">
                <a16:creationId xmlns:a16="http://schemas.microsoft.com/office/drawing/2014/main" id="{FC96ACD1-B7C5-448A-927E-E43E51356245}"/>
              </a:ext>
            </a:extLst>
          </p:cNvPr>
          <p:cNvSpPr>
            <a:spLocks noGrp="1"/>
          </p:cNvSpPr>
          <p:nvPr>
            <p:ph sz="quarter" idx="24" hasCustomPrompt="1"/>
          </p:nvPr>
        </p:nvSpPr>
        <p:spPr>
          <a:xfrm>
            <a:off x="660401" y="4432300"/>
            <a:ext cx="3355848" cy="1739900"/>
          </a:xfrm>
          <a:prstGeom prst="rect">
            <a:avLst/>
          </a:prstGeom>
        </p:spPr>
        <p:txBody>
          <a:bodyPr/>
          <a:lstStyle>
            <a:lvl1pPr>
              <a:defRPr sz="1600">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050">
                <a:solidFill>
                  <a:schemeClr val="tx2"/>
                </a:solidFill>
              </a:defRPr>
            </a:lvl5pPr>
          </a:lstStyle>
          <a:p>
            <a:pPr lvl="0"/>
            <a:r>
              <a:rPr lang="en-US" dirty="0"/>
              <a:t>Click icon to add image, chart, object or SmartArt</a:t>
            </a:r>
          </a:p>
        </p:txBody>
      </p:sp>
      <p:sp>
        <p:nvSpPr>
          <p:cNvPr id="15" name="Content Placeholder 10">
            <a:extLst>
              <a:ext uri="{FF2B5EF4-FFF2-40B4-BE49-F238E27FC236}">
                <a16:creationId xmlns:a16="http://schemas.microsoft.com/office/drawing/2014/main" id="{6B023E86-BA36-491A-8650-8E91F87DA1C3}"/>
              </a:ext>
            </a:extLst>
          </p:cNvPr>
          <p:cNvSpPr>
            <a:spLocks noGrp="1"/>
          </p:cNvSpPr>
          <p:nvPr>
            <p:ph sz="quarter" idx="25" hasCustomPrompt="1"/>
          </p:nvPr>
        </p:nvSpPr>
        <p:spPr>
          <a:xfrm>
            <a:off x="4418077" y="4432300"/>
            <a:ext cx="3355848" cy="1739900"/>
          </a:xfrm>
          <a:prstGeom prst="rect">
            <a:avLst/>
          </a:prstGeom>
        </p:spPr>
        <p:txBody>
          <a:bodyPr/>
          <a:lstStyle>
            <a:lvl1pPr>
              <a:defRPr sz="1600">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050">
                <a:solidFill>
                  <a:schemeClr val="tx2"/>
                </a:solidFill>
              </a:defRPr>
            </a:lvl5pPr>
          </a:lstStyle>
          <a:p>
            <a:pPr lvl="0"/>
            <a:r>
              <a:rPr lang="en-US" dirty="0"/>
              <a:t>Click icon to add image, chart, object or SmartArt</a:t>
            </a:r>
          </a:p>
        </p:txBody>
      </p:sp>
      <p:sp>
        <p:nvSpPr>
          <p:cNvPr id="18" name="Content Placeholder 10">
            <a:extLst>
              <a:ext uri="{FF2B5EF4-FFF2-40B4-BE49-F238E27FC236}">
                <a16:creationId xmlns:a16="http://schemas.microsoft.com/office/drawing/2014/main" id="{D0551450-76F0-4DD2-BCDC-D3ACE985E0C9}"/>
              </a:ext>
            </a:extLst>
          </p:cNvPr>
          <p:cNvSpPr>
            <a:spLocks noGrp="1"/>
          </p:cNvSpPr>
          <p:nvPr>
            <p:ph sz="quarter" idx="26" hasCustomPrompt="1"/>
          </p:nvPr>
        </p:nvSpPr>
        <p:spPr>
          <a:xfrm>
            <a:off x="8175752" y="4432300"/>
            <a:ext cx="3355848" cy="1739900"/>
          </a:xfrm>
          <a:prstGeom prst="rect">
            <a:avLst/>
          </a:prstGeom>
        </p:spPr>
        <p:txBody>
          <a:bodyPr/>
          <a:lstStyle>
            <a:lvl1pPr>
              <a:defRPr sz="1600">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050">
                <a:solidFill>
                  <a:schemeClr val="tx2"/>
                </a:solidFill>
              </a:defRPr>
            </a:lvl5pPr>
          </a:lstStyle>
          <a:p>
            <a:pPr lvl="0"/>
            <a:r>
              <a:rPr lang="en-US" dirty="0"/>
              <a:t>Click icon to add image, chart, object or SmartArt</a:t>
            </a:r>
          </a:p>
        </p:txBody>
      </p:sp>
      <p:sp>
        <p:nvSpPr>
          <p:cNvPr id="3" name="Footer Placeholder 2">
            <a:extLst>
              <a:ext uri="{FF2B5EF4-FFF2-40B4-BE49-F238E27FC236}">
                <a16:creationId xmlns:a16="http://schemas.microsoft.com/office/drawing/2014/main" id="{89FF3FEB-57C3-0F45-99CF-15C4709D7CC5}"/>
              </a:ext>
            </a:extLst>
          </p:cNvPr>
          <p:cNvSpPr>
            <a:spLocks noGrp="1"/>
          </p:cNvSpPr>
          <p:nvPr>
            <p:ph type="ftr" sz="quarter" idx="27"/>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5D85CA87-AB12-9249-B904-967A034FCF04}"/>
              </a:ext>
            </a:extLst>
          </p:cNvPr>
          <p:cNvSpPr>
            <a:spLocks noGrp="1"/>
          </p:cNvSpPr>
          <p:nvPr>
            <p:ph type="sldNum" sz="quarter" idx="28"/>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9" name="Title 1">
            <a:extLst>
              <a:ext uri="{FF2B5EF4-FFF2-40B4-BE49-F238E27FC236}">
                <a16:creationId xmlns:a16="http://schemas.microsoft.com/office/drawing/2014/main" id="{4271781A-B593-2343-AE77-B0AE86376567}"/>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503179074"/>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AB2FC8-015E-4797-93DB-0EEC7B1095D5}"/>
              </a:ext>
            </a:extLst>
          </p:cNvPr>
          <p:cNvSpPr/>
          <p:nvPr userDrawn="1"/>
        </p:nvSpPr>
        <p:spPr>
          <a:xfrm>
            <a:off x="0" y="3556964"/>
            <a:ext cx="121920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a:solidFill>
                <a:schemeClr val="bg1"/>
              </a:solidFill>
              <a:latin typeface="+mj-lt"/>
            </a:endParaRPr>
          </a:p>
        </p:txBody>
      </p:sp>
      <p:sp>
        <p:nvSpPr>
          <p:cNvPr id="119" name="Text Placeholder 42">
            <a:extLst>
              <a:ext uri="{FF2B5EF4-FFF2-40B4-BE49-F238E27FC236}">
                <a16:creationId xmlns:a16="http://schemas.microsoft.com/office/drawing/2014/main" id="{68BB343D-703A-4BEF-AB1D-4560BA5AB34B}"/>
              </a:ext>
            </a:extLst>
          </p:cNvPr>
          <p:cNvSpPr>
            <a:spLocks noGrp="1"/>
          </p:cNvSpPr>
          <p:nvPr>
            <p:ph type="body" sz="quarter" idx="30" hasCustomPrompt="1"/>
          </p:nvPr>
        </p:nvSpPr>
        <p:spPr>
          <a:xfrm>
            <a:off x="2365184" y="4686806"/>
            <a:ext cx="1239076" cy="916850"/>
          </a:xfrm>
          <a:prstGeom prst="rect">
            <a:avLst/>
          </a:prstGeom>
          <a:ln w="12700">
            <a:noFill/>
          </a:ln>
        </p:spPr>
        <p:txBody>
          <a:bodyPr lIns="0" tIns="0" rIns="0" bIns="0" anchor="t"/>
          <a:lstStyle>
            <a:lvl1pPr marL="0" indent="0" algn="ctr">
              <a:lnSpc>
                <a:spcPct val="100000"/>
              </a:lnSpc>
              <a:spcBef>
                <a:spcPts val="0"/>
              </a:spcBef>
              <a:buNone/>
              <a:defRPr sz="1400" b="0">
                <a:solidFill>
                  <a:schemeClr val="tx2"/>
                </a:solidFill>
              </a:defRPr>
            </a:lvl1pPr>
          </a:lstStyle>
          <a:p>
            <a:pPr lvl="0"/>
            <a:r>
              <a:rPr lang="en-US" dirty="0"/>
              <a:t>Content</a:t>
            </a:r>
          </a:p>
        </p:txBody>
      </p:sp>
      <p:sp>
        <p:nvSpPr>
          <p:cNvPr id="120" name="Text Placeholder 42">
            <a:extLst>
              <a:ext uri="{FF2B5EF4-FFF2-40B4-BE49-F238E27FC236}">
                <a16:creationId xmlns:a16="http://schemas.microsoft.com/office/drawing/2014/main" id="{4E907E0C-DB16-44EE-B93F-B76D62679F78}"/>
              </a:ext>
            </a:extLst>
          </p:cNvPr>
          <p:cNvSpPr>
            <a:spLocks noGrp="1"/>
          </p:cNvSpPr>
          <p:nvPr>
            <p:ph type="body" sz="quarter" idx="31" hasCustomPrompt="1"/>
          </p:nvPr>
        </p:nvSpPr>
        <p:spPr>
          <a:xfrm>
            <a:off x="2365184" y="4370283"/>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2"/>
                </a:solidFill>
                <a:latin typeface="+mj-lt"/>
              </a:defRPr>
            </a:lvl1pPr>
          </a:lstStyle>
          <a:p>
            <a:pPr lvl="0"/>
            <a:r>
              <a:rPr lang="en-US" dirty="0"/>
              <a:t>Date</a:t>
            </a:r>
          </a:p>
        </p:txBody>
      </p:sp>
      <p:sp>
        <p:nvSpPr>
          <p:cNvPr id="121" name="Text Placeholder 42">
            <a:extLst>
              <a:ext uri="{FF2B5EF4-FFF2-40B4-BE49-F238E27FC236}">
                <a16:creationId xmlns:a16="http://schemas.microsoft.com/office/drawing/2014/main" id="{9EA252F2-5279-490F-8B7A-19EBE4CA7E2E}"/>
              </a:ext>
            </a:extLst>
          </p:cNvPr>
          <p:cNvSpPr>
            <a:spLocks noGrp="1"/>
          </p:cNvSpPr>
          <p:nvPr>
            <p:ph type="body" sz="quarter" idx="34" hasCustomPrompt="1"/>
          </p:nvPr>
        </p:nvSpPr>
        <p:spPr>
          <a:xfrm>
            <a:off x="5473330" y="4686806"/>
            <a:ext cx="1239076" cy="916850"/>
          </a:xfrm>
          <a:prstGeom prst="rect">
            <a:avLst/>
          </a:prstGeom>
          <a:ln w="12700">
            <a:noFill/>
          </a:ln>
        </p:spPr>
        <p:txBody>
          <a:bodyPr lIns="0" tIns="0" rIns="0" bIns="0" anchor="t"/>
          <a:lstStyle>
            <a:lvl1pPr marL="0" indent="0" algn="ctr">
              <a:lnSpc>
                <a:spcPct val="100000"/>
              </a:lnSpc>
              <a:spcBef>
                <a:spcPts val="0"/>
              </a:spcBef>
              <a:buNone/>
              <a:defRPr sz="1400" b="0">
                <a:solidFill>
                  <a:schemeClr val="tx2"/>
                </a:solidFill>
              </a:defRPr>
            </a:lvl1pPr>
          </a:lstStyle>
          <a:p>
            <a:pPr lvl="0"/>
            <a:r>
              <a:rPr lang="en-US" dirty="0"/>
              <a:t>Content</a:t>
            </a:r>
          </a:p>
        </p:txBody>
      </p:sp>
      <p:sp>
        <p:nvSpPr>
          <p:cNvPr id="122" name="Text Placeholder 42">
            <a:extLst>
              <a:ext uri="{FF2B5EF4-FFF2-40B4-BE49-F238E27FC236}">
                <a16:creationId xmlns:a16="http://schemas.microsoft.com/office/drawing/2014/main" id="{BFF2BB40-C403-47D9-8085-B6AEC1B4FB38}"/>
              </a:ext>
            </a:extLst>
          </p:cNvPr>
          <p:cNvSpPr>
            <a:spLocks noGrp="1"/>
          </p:cNvSpPr>
          <p:nvPr>
            <p:ph type="body" sz="quarter" idx="35" hasCustomPrompt="1"/>
          </p:nvPr>
        </p:nvSpPr>
        <p:spPr>
          <a:xfrm>
            <a:off x="5473330" y="4370283"/>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4"/>
                </a:solidFill>
                <a:latin typeface="+mj-lt"/>
              </a:defRPr>
            </a:lvl1pPr>
          </a:lstStyle>
          <a:p>
            <a:pPr lvl="0"/>
            <a:r>
              <a:rPr lang="en-US" dirty="0"/>
              <a:t>Date</a:t>
            </a:r>
          </a:p>
        </p:txBody>
      </p:sp>
      <p:sp>
        <p:nvSpPr>
          <p:cNvPr id="123" name="Text Placeholder 42">
            <a:extLst>
              <a:ext uri="{FF2B5EF4-FFF2-40B4-BE49-F238E27FC236}">
                <a16:creationId xmlns:a16="http://schemas.microsoft.com/office/drawing/2014/main" id="{C8F2413D-1871-49C8-8679-8AA970226A1A}"/>
              </a:ext>
            </a:extLst>
          </p:cNvPr>
          <p:cNvSpPr>
            <a:spLocks noGrp="1"/>
          </p:cNvSpPr>
          <p:nvPr>
            <p:ph type="body" sz="quarter" idx="40" hasCustomPrompt="1"/>
          </p:nvPr>
        </p:nvSpPr>
        <p:spPr>
          <a:xfrm>
            <a:off x="8581476" y="4686806"/>
            <a:ext cx="1239076" cy="916850"/>
          </a:xfrm>
          <a:prstGeom prst="rect">
            <a:avLst/>
          </a:prstGeom>
          <a:ln w="12700">
            <a:noFill/>
          </a:ln>
        </p:spPr>
        <p:txBody>
          <a:bodyPr lIns="0" tIns="0" rIns="0" bIns="0" anchor="t"/>
          <a:lstStyle>
            <a:lvl1pPr marL="0" indent="0" algn="ctr">
              <a:lnSpc>
                <a:spcPct val="100000"/>
              </a:lnSpc>
              <a:spcBef>
                <a:spcPts val="0"/>
              </a:spcBef>
              <a:buNone/>
              <a:defRPr sz="1400" b="0">
                <a:solidFill>
                  <a:schemeClr val="tx2"/>
                </a:solidFill>
              </a:defRPr>
            </a:lvl1pPr>
          </a:lstStyle>
          <a:p>
            <a:pPr lvl="0"/>
            <a:r>
              <a:rPr lang="en-US" dirty="0"/>
              <a:t>Content</a:t>
            </a:r>
          </a:p>
        </p:txBody>
      </p:sp>
      <p:sp>
        <p:nvSpPr>
          <p:cNvPr id="124" name="Text Placeholder 42">
            <a:extLst>
              <a:ext uri="{FF2B5EF4-FFF2-40B4-BE49-F238E27FC236}">
                <a16:creationId xmlns:a16="http://schemas.microsoft.com/office/drawing/2014/main" id="{645FD367-97DD-4B86-85BA-C5CFBBF7A65D}"/>
              </a:ext>
            </a:extLst>
          </p:cNvPr>
          <p:cNvSpPr>
            <a:spLocks noGrp="1"/>
          </p:cNvSpPr>
          <p:nvPr>
            <p:ph type="body" sz="quarter" idx="41" hasCustomPrompt="1"/>
          </p:nvPr>
        </p:nvSpPr>
        <p:spPr>
          <a:xfrm>
            <a:off x="8581476" y="4370283"/>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6"/>
                </a:solidFill>
                <a:latin typeface="+mj-lt"/>
              </a:defRPr>
            </a:lvl1pPr>
          </a:lstStyle>
          <a:p>
            <a:pPr lvl="0"/>
            <a:r>
              <a:rPr lang="en-US" dirty="0"/>
              <a:t>Date</a:t>
            </a:r>
          </a:p>
        </p:txBody>
      </p:sp>
      <p:sp>
        <p:nvSpPr>
          <p:cNvPr id="125" name="Text Placeholder 42">
            <a:extLst>
              <a:ext uri="{FF2B5EF4-FFF2-40B4-BE49-F238E27FC236}">
                <a16:creationId xmlns:a16="http://schemas.microsoft.com/office/drawing/2014/main" id="{30D86735-78D6-42CD-B53C-C40682932143}"/>
              </a:ext>
            </a:extLst>
          </p:cNvPr>
          <p:cNvSpPr>
            <a:spLocks noGrp="1"/>
          </p:cNvSpPr>
          <p:nvPr>
            <p:ph type="body" sz="quarter" idx="29" hasCustomPrompt="1"/>
          </p:nvPr>
        </p:nvSpPr>
        <p:spPr>
          <a:xfrm>
            <a:off x="811111" y="1531692"/>
            <a:ext cx="1239076" cy="916850"/>
          </a:xfrm>
          <a:prstGeom prst="rect">
            <a:avLst/>
          </a:prstGeom>
          <a:ln w="12700">
            <a:noFill/>
          </a:ln>
        </p:spPr>
        <p:txBody>
          <a:bodyPr lIns="0" tIns="0" rIns="0" bIns="0" anchor="b"/>
          <a:lstStyle>
            <a:lvl1pPr marL="0" indent="0" algn="ctr">
              <a:lnSpc>
                <a:spcPct val="100000"/>
              </a:lnSpc>
              <a:spcBef>
                <a:spcPts val="0"/>
              </a:spcBef>
              <a:buNone/>
              <a:defRPr sz="1400" b="0">
                <a:solidFill>
                  <a:schemeClr val="tx2"/>
                </a:solidFill>
              </a:defRPr>
            </a:lvl1pPr>
          </a:lstStyle>
          <a:p>
            <a:pPr lvl="0"/>
            <a:r>
              <a:rPr lang="en-US" dirty="0"/>
              <a:t>Content</a:t>
            </a:r>
          </a:p>
        </p:txBody>
      </p:sp>
      <p:sp>
        <p:nvSpPr>
          <p:cNvPr id="126" name="Text Placeholder 42">
            <a:extLst>
              <a:ext uri="{FF2B5EF4-FFF2-40B4-BE49-F238E27FC236}">
                <a16:creationId xmlns:a16="http://schemas.microsoft.com/office/drawing/2014/main" id="{28320031-939D-4532-A0DE-8D5D3E3A830E}"/>
              </a:ext>
            </a:extLst>
          </p:cNvPr>
          <p:cNvSpPr>
            <a:spLocks noGrp="1"/>
          </p:cNvSpPr>
          <p:nvPr>
            <p:ph type="body" sz="quarter" idx="11" hasCustomPrompt="1"/>
          </p:nvPr>
        </p:nvSpPr>
        <p:spPr>
          <a:xfrm>
            <a:off x="811111" y="2489616"/>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tx2"/>
                </a:solidFill>
                <a:latin typeface="+mj-lt"/>
              </a:defRPr>
            </a:lvl1pPr>
          </a:lstStyle>
          <a:p>
            <a:pPr lvl="0"/>
            <a:r>
              <a:rPr lang="en-US" dirty="0"/>
              <a:t>Date</a:t>
            </a:r>
          </a:p>
        </p:txBody>
      </p:sp>
      <p:sp>
        <p:nvSpPr>
          <p:cNvPr id="127" name="Text Placeholder 42">
            <a:extLst>
              <a:ext uri="{FF2B5EF4-FFF2-40B4-BE49-F238E27FC236}">
                <a16:creationId xmlns:a16="http://schemas.microsoft.com/office/drawing/2014/main" id="{D650FCD1-3F9F-47CB-A3C5-C2E9BCE6695A}"/>
              </a:ext>
            </a:extLst>
          </p:cNvPr>
          <p:cNvSpPr>
            <a:spLocks noGrp="1"/>
          </p:cNvSpPr>
          <p:nvPr>
            <p:ph type="body" sz="quarter" idx="32" hasCustomPrompt="1"/>
          </p:nvPr>
        </p:nvSpPr>
        <p:spPr>
          <a:xfrm>
            <a:off x="3919257" y="1531692"/>
            <a:ext cx="1239076" cy="916850"/>
          </a:xfrm>
          <a:prstGeom prst="rect">
            <a:avLst/>
          </a:prstGeom>
          <a:ln w="12700">
            <a:noFill/>
          </a:ln>
        </p:spPr>
        <p:txBody>
          <a:bodyPr lIns="0" tIns="0" rIns="0" bIns="0" anchor="b"/>
          <a:lstStyle>
            <a:lvl1pPr marL="0" indent="0" algn="ctr">
              <a:lnSpc>
                <a:spcPct val="100000"/>
              </a:lnSpc>
              <a:spcBef>
                <a:spcPts val="0"/>
              </a:spcBef>
              <a:buNone/>
              <a:defRPr sz="1400" b="0">
                <a:solidFill>
                  <a:schemeClr val="tx2"/>
                </a:solidFill>
              </a:defRPr>
            </a:lvl1pPr>
          </a:lstStyle>
          <a:p>
            <a:pPr lvl="0"/>
            <a:r>
              <a:rPr lang="en-US" dirty="0"/>
              <a:t>Content</a:t>
            </a:r>
          </a:p>
        </p:txBody>
      </p:sp>
      <p:sp>
        <p:nvSpPr>
          <p:cNvPr id="128" name="Text Placeholder 42">
            <a:extLst>
              <a:ext uri="{FF2B5EF4-FFF2-40B4-BE49-F238E27FC236}">
                <a16:creationId xmlns:a16="http://schemas.microsoft.com/office/drawing/2014/main" id="{BB908772-59E7-46A7-948F-B18E98D9BDE8}"/>
              </a:ext>
            </a:extLst>
          </p:cNvPr>
          <p:cNvSpPr>
            <a:spLocks noGrp="1"/>
          </p:cNvSpPr>
          <p:nvPr>
            <p:ph type="body" sz="quarter" idx="33" hasCustomPrompt="1"/>
          </p:nvPr>
        </p:nvSpPr>
        <p:spPr>
          <a:xfrm>
            <a:off x="3919257" y="2489616"/>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3"/>
                </a:solidFill>
                <a:latin typeface="+mj-lt"/>
              </a:defRPr>
            </a:lvl1pPr>
          </a:lstStyle>
          <a:p>
            <a:pPr lvl="0"/>
            <a:r>
              <a:rPr lang="en-US" dirty="0"/>
              <a:t>Date</a:t>
            </a:r>
          </a:p>
        </p:txBody>
      </p:sp>
      <p:sp>
        <p:nvSpPr>
          <p:cNvPr id="129" name="Text Placeholder 42">
            <a:extLst>
              <a:ext uri="{FF2B5EF4-FFF2-40B4-BE49-F238E27FC236}">
                <a16:creationId xmlns:a16="http://schemas.microsoft.com/office/drawing/2014/main" id="{5AC11302-0352-41B5-B283-220921608987}"/>
              </a:ext>
            </a:extLst>
          </p:cNvPr>
          <p:cNvSpPr>
            <a:spLocks noGrp="1"/>
          </p:cNvSpPr>
          <p:nvPr>
            <p:ph type="body" sz="quarter" idx="36" hasCustomPrompt="1"/>
          </p:nvPr>
        </p:nvSpPr>
        <p:spPr>
          <a:xfrm>
            <a:off x="7027403" y="1531692"/>
            <a:ext cx="1239076" cy="916850"/>
          </a:xfrm>
          <a:prstGeom prst="rect">
            <a:avLst/>
          </a:prstGeom>
          <a:ln w="12700">
            <a:noFill/>
          </a:ln>
        </p:spPr>
        <p:txBody>
          <a:bodyPr lIns="0" tIns="0" rIns="0" bIns="0" anchor="b"/>
          <a:lstStyle>
            <a:lvl1pPr marL="0" indent="0" algn="ctr">
              <a:lnSpc>
                <a:spcPct val="100000"/>
              </a:lnSpc>
              <a:spcBef>
                <a:spcPts val="0"/>
              </a:spcBef>
              <a:buNone/>
              <a:defRPr sz="1400" b="0">
                <a:solidFill>
                  <a:schemeClr val="tx2"/>
                </a:solidFill>
              </a:defRPr>
            </a:lvl1pPr>
          </a:lstStyle>
          <a:p>
            <a:pPr lvl="0"/>
            <a:r>
              <a:rPr lang="en-US" dirty="0"/>
              <a:t>Content</a:t>
            </a:r>
          </a:p>
        </p:txBody>
      </p:sp>
      <p:sp>
        <p:nvSpPr>
          <p:cNvPr id="130" name="Text Placeholder 42">
            <a:extLst>
              <a:ext uri="{FF2B5EF4-FFF2-40B4-BE49-F238E27FC236}">
                <a16:creationId xmlns:a16="http://schemas.microsoft.com/office/drawing/2014/main" id="{2AB50D90-044D-48E2-9239-DC0866B8F4C2}"/>
              </a:ext>
            </a:extLst>
          </p:cNvPr>
          <p:cNvSpPr>
            <a:spLocks noGrp="1"/>
          </p:cNvSpPr>
          <p:nvPr>
            <p:ph type="body" sz="quarter" idx="37" hasCustomPrompt="1"/>
          </p:nvPr>
        </p:nvSpPr>
        <p:spPr>
          <a:xfrm>
            <a:off x="7027403" y="2489616"/>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5"/>
                </a:solidFill>
                <a:latin typeface="+mj-lt"/>
              </a:defRPr>
            </a:lvl1pPr>
          </a:lstStyle>
          <a:p>
            <a:pPr lvl="0"/>
            <a:r>
              <a:rPr lang="en-US" dirty="0"/>
              <a:t>Date</a:t>
            </a:r>
          </a:p>
        </p:txBody>
      </p:sp>
      <p:sp>
        <p:nvSpPr>
          <p:cNvPr id="131" name="Text Placeholder 42">
            <a:extLst>
              <a:ext uri="{FF2B5EF4-FFF2-40B4-BE49-F238E27FC236}">
                <a16:creationId xmlns:a16="http://schemas.microsoft.com/office/drawing/2014/main" id="{2EF69715-8E2C-430F-996F-0996C17E9858}"/>
              </a:ext>
            </a:extLst>
          </p:cNvPr>
          <p:cNvSpPr>
            <a:spLocks noGrp="1"/>
          </p:cNvSpPr>
          <p:nvPr>
            <p:ph type="body" sz="quarter" idx="38" hasCustomPrompt="1"/>
          </p:nvPr>
        </p:nvSpPr>
        <p:spPr>
          <a:xfrm>
            <a:off x="10135549" y="1531692"/>
            <a:ext cx="1239076" cy="916850"/>
          </a:xfrm>
          <a:prstGeom prst="rect">
            <a:avLst/>
          </a:prstGeom>
          <a:ln w="12700">
            <a:noFill/>
          </a:ln>
        </p:spPr>
        <p:txBody>
          <a:bodyPr lIns="0" tIns="0" rIns="0" bIns="0" anchor="b"/>
          <a:lstStyle>
            <a:lvl1pPr marL="0" indent="0" algn="ctr">
              <a:lnSpc>
                <a:spcPct val="100000"/>
              </a:lnSpc>
              <a:spcBef>
                <a:spcPts val="0"/>
              </a:spcBef>
              <a:buNone/>
              <a:defRPr sz="1400" b="0">
                <a:solidFill>
                  <a:schemeClr val="tx2"/>
                </a:solidFill>
              </a:defRPr>
            </a:lvl1pPr>
          </a:lstStyle>
          <a:p>
            <a:pPr lvl="0"/>
            <a:r>
              <a:rPr lang="en-US" dirty="0"/>
              <a:t>Content</a:t>
            </a:r>
          </a:p>
        </p:txBody>
      </p:sp>
      <p:sp>
        <p:nvSpPr>
          <p:cNvPr id="132" name="Text Placeholder 42">
            <a:extLst>
              <a:ext uri="{FF2B5EF4-FFF2-40B4-BE49-F238E27FC236}">
                <a16:creationId xmlns:a16="http://schemas.microsoft.com/office/drawing/2014/main" id="{D6F708A2-1DC4-4BF5-B785-01D4A1AEC6BA}"/>
              </a:ext>
            </a:extLst>
          </p:cNvPr>
          <p:cNvSpPr>
            <a:spLocks noGrp="1"/>
          </p:cNvSpPr>
          <p:nvPr>
            <p:ph type="body" sz="quarter" idx="39" hasCustomPrompt="1"/>
          </p:nvPr>
        </p:nvSpPr>
        <p:spPr>
          <a:xfrm>
            <a:off x="10135549" y="2489616"/>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1"/>
                </a:solidFill>
                <a:latin typeface="+mj-lt"/>
              </a:defRPr>
            </a:lvl1pPr>
          </a:lstStyle>
          <a:p>
            <a:pPr lvl="0"/>
            <a:r>
              <a:rPr lang="en-US" dirty="0"/>
              <a:t>Date</a:t>
            </a:r>
          </a:p>
        </p:txBody>
      </p:sp>
      <p:sp>
        <p:nvSpPr>
          <p:cNvPr id="3" name="Footer Placeholder 2">
            <a:extLst>
              <a:ext uri="{FF2B5EF4-FFF2-40B4-BE49-F238E27FC236}">
                <a16:creationId xmlns:a16="http://schemas.microsoft.com/office/drawing/2014/main" id="{89CAF4FB-F738-2A4C-87E6-55E40193FEAF}"/>
              </a:ext>
            </a:extLst>
          </p:cNvPr>
          <p:cNvSpPr>
            <a:spLocks noGrp="1"/>
          </p:cNvSpPr>
          <p:nvPr>
            <p:ph type="ftr" sz="quarter" idx="42"/>
          </p:nvPr>
        </p:nvSpPr>
        <p:spPr>
          <a:xfrm>
            <a:off x="6103088" y="6485397"/>
            <a:ext cx="4941767" cy="201168"/>
          </a:xfrm>
          <a:prstGeom prst="rect">
            <a:avLst/>
          </a:prstGeom>
        </p:spPr>
        <p:txBody>
          <a:bodyPr/>
          <a:lstStyle/>
          <a:p>
            <a:r>
              <a:rPr lang="en-US" dirty="0" err="1"/>
              <a:t>Viasat</a:t>
            </a:r>
            <a:r>
              <a:rPr lang="en-US" dirty="0"/>
              <a:t> Proprietary</a:t>
            </a:r>
          </a:p>
        </p:txBody>
      </p:sp>
      <p:sp>
        <p:nvSpPr>
          <p:cNvPr id="5" name="Slide Number Placeholder 4">
            <a:extLst>
              <a:ext uri="{FF2B5EF4-FFF2-40B4-BE49-F238E27FC236}">
                <a16:creationId xmlns:a16="http://schemas.microsoft.com/office/drawing/2014/main" id="{69D04F89-62FD-2A4F-A275-99443D71B268}"/>
              </a:ext>
            </a:extLst>
          </p:cNvPr>
          <p:cNvSpPr>
            <a:spLocks noGrp="1"/>
          </p:cNvSpPr>
          <p:nvPr>
            <p:ph type="sldNum" sz="quarter" idx="43"/>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20" name="Title 1">
            <a:extLst>
              <a:ext uri="{FF2B5EF4-FFF2-40B4-BE49-F238E27FC236}">
                <a16:creationId xmlns:a16="http://schemas.microsoft.com/office/drawing/2014/main" id="{7A050525-E7AF-6F43-8E7C-0E11DB19284D}"/>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6134231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04376ED-A3CF-4FBD-941B-D20E7CD236B7}"/>
              </a:ext>
            </a:extLst>
          </p:cNvPr>
          <p:cNvSpPr>
            <a:spLocks noGrp="1"/>
          </p:cNvSpPr>
          <p:nvPr>
            <p:ph type="body" sz="quarter" idx="15"/>
          </p:nvPr>
        </p:nvSpPr>
        <p:spPr>
          <a:xfrm>
            <a:off x="-2" y="3370665"/>
            <a:ext cx="5922675" cy="494329"/>
          </a:xfrm>
          <a:prstGeom prst="rect">
            <a:avLst/>
          </a:prstGeom>
          <a:solidFill>
            <a:schemeClr val="tx2"/>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2" name="Text Placeholder 9">
            <a:extLst>
              <a:ext uri="{FF2B5EF4-FFF2-40B4-BE49-F238E27FC236}">
                <a16:creationId xmlns:a16="http://schemas.microsoft.com/office/drawing/2014/main" id="{6323D4AE-CCD9-45C2-8C1F-ABC6CF135A3F}"/>
              </a:ext>
            </a:extLst>
          </p:cNvPr>
          <p:cNvSpPr>
            <a:spLocks noGrp="1"/>
          </p:cNvSpPr>
          <p:nvPr>
            <p:ph type="body" sz="quarter" idx="24"/>
          </p:nvPr>
        </p:nvSpPr>
        <p:spPr>
          <a:xfrm>
            <a:off x="5922675" y="3370665"/>
            <a:ext cx="6269324" cy="494329"/>
          </a:xfrm>
          <a:prstGeom prst="rect">
            <a:avLst/>
          </a:prstGeom>
          <a:solidFill>
            <a:schemeClr val="accent2"/>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3" name="Text Placeholder 9">
            <a:extLst>
              <a:ext uri="{FF2B5EF4-FFF2-40B4-BE49-F238E27FC236}">
                <a16:creationId xmlns:a16="http://schemas.microsoft.com/office/drawing/2014/main" id="{BE7949E3-32F6-4963-92BE-185A1EDE3124}"/>
              </a:ext>
            </a:extLst>
          </p:cNvPr>
          <p:cNvSpPr>
            <a:spLocks noGrp="1"/>
          </p:cNvSpPr>
          <p:nvPr>
            <p:ph type="body" sz="quarter" idx="25"/>
          </p:nvPr>
        </p:nvSpPr>
        <p:spPr>
          <a:xfrm>
            <a:off x="-1" y="5676724"/>
            <a:ext cx="5922808" cy="494329"/>
          </a:xfrm>
          <a:prstGeom prst="rect">
            <a:avLst/>
          </a:prstGeom>
          <a:solidFill>
            <a:schemeClr val="accent3"/>
          </a:solidFill>
        </p:spPr>
        <p:txBody>
          <a:bodyPr anchor="ctr"/>
          <a:lstStyle>
            <a:lvl1pPr marL="0" indent="0" algn="ctr">
              <a:lnSpc>
                <a:spcPct val="80000"/>
              </a:lnSpc>
              <a:spcBef>
                <a:spcPts val="0"/>
              </a:spcBef>
              <a:buNone/>
              <a:defRPr sz="1600" b="0">
                <a:solidFill>
                  <a:schemeClr val="tx2"/>
                </a:solidFill>
              </a:defRPr>
            </a:lvl1pPr>
          </a:lstStyle>
          <a:p>
            <a:pPr lvl="0"/>
            <a:r>
              <a:rPr lang="en-US" dirty="0"/>
              <a:t>Edit Master text</a:t>
            </a:r>
          </a:p>
        </p:txBody>
      </p:sp>
      <p:sp>
        <p:nvSpPr>
          <p:cNvPr id="30" name="Text Placeholder 9">
            <a:extLst>
              <a:ext uri="{FF2B5EF4-FFF2-40B4-BE49-F238E27FC236}">
                <a16:creationId xmlns:a16="http://schemas.microsoft.com/office/drawing/2014/main" id="{648D08F7-0E23-4EBD-8F09-4C535851F12E}"/>
              </a:ext>
            </a:extLst>
          </p:cNvPr>
          <p:cNvSpPr>
            <a:spLocks noGrp="1"/>
          </p:cNvSpPr>
          <p:nvPr>
            <p:ph type="body" sz="quarter" idx="26"/>
          </p:nvPr>
        </p:nvSpPr>
        <p:spPr>
          <a:xfrm>
            <a:off x="5922675" y="5676724"/>
            <a:ext cx="3133344" cy="494329"/>
          </a:xfrm>
          <a:prstGeom prst="rect">
            <a:avLst/>
          </a:prstGeom>
          <a:solidFill>
            <a:schemeClr val="accent4"/>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31" name="Text Placeholder 9">
            <a:extLst>
              <a:ext uri="{FF2B5EF4-FFF2-40B4-BE49-F238E27FC236}">
                <a16:creationId xmlns:a16="http://schemas.microsoft.com/office/drawing/2014/main" id="{1B621539-CF21-4A46-B23B-4F8727D751E1}"/>
              </a:ext>
            </a:extLst>
          </p:cNvPr>
          <p:cNvSpPr>
            <a:spLocks noGrp="1"/>
          </p:cNvSpPr>
          <p:nvPr>
            <p:ph type="body" sz="quarter" idx="27"/>
          </p:nvPr>
        </p:nvSpPr>
        <p:spPr>
          <a:xfrm>
            <a:off x="9056019" y="5676724"/>
            <a:ext cx="3133344" cy="494329"/>
          </a:xfrm>
          <a:prstGeom prst="rect">
            <a:avLst/>
          </a:prstGeom>
          <a:solidFill>
            <a:schemeClr val="accent5"/>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 name="Footer Placeholder 1">
            <a:extLst>
              <a:ext uri="{FF2B5EF4-FFF2-40B4-BE49-F238E27FC236}">
                <a16:creationId xmlns:a16="http://schemas.microsoft.com/office/drawing/2014/main" id="{D1312D48-144D-B545-B4AC-5677FB1D1FA6}"/>
              </a:ext>
            </a:extLst>
          </p:cNvPr>
          <p:cNvSpPr>
            <a:spLocks noGrp="1"/>
          </p:cNvSpPr>
          <p:nvPr>
            <p:ph type="ftr" sz="quarter" idx="28"/>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B37A81BD-1C66-5346-96B1-9C79D0AECDCB}"/>
              </a:ext>
            </a:extLst>
          </p:cNvPr>
          <p:cNvSpPr>
            <a:spLocks noGrp="1"/>
          </p:cNvSpPr>
          <p:nvPr>
            <p:ph type="sldNum" sz="quarter" idx="29"/>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11" name="Content Placeholder 10">
            <a:extLst>
              <a:ext uri="{FF2B5EF4-FFF2-40B4-BE49-F238E27FC236}">
                <a16:creationId xmlns:a16="http://schemas.microsoft.com/office/drawing/2014/main" id="{700CDDDD-CAC9-CA46-ADE9-0D7EDFC5C5D2}"/>
              </a:ext>
            </a:extLst>
          </p:cNvPr>
          <p:cNvSpPr>
            <a:spLocks noGrp="1"/>
          </p:cNvSpPr>
          <p:nvPr>
            <p:ph sz="quarter" idx="30"/>
          </p:nvPr>
        </p:nvSpPr>
        <p:spPr>
          <a:xfrm>
            <a:off x="0" y="1524000"/>
            <a:ext cx="5922963" cy="1846263"/>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17" name="Content Placeholder 10">
            <a:extLst>
              <a:ext uri="{FF2B5EF4-FFF2-40B4-BE49-F238E27FC236}">
                <a16:creationId xmlns:a16="http://schemas.microsoft.com/office/drawing/2014/main" id="{338C228E-0916-E544-A9C6-FE3ECA8150C3}"/>
              </a:ext>
            </a:extLst>
          </p:cNvPr>
          <p:cNvSpPr>
            <a:spLocks noGrp="1"/>
          </p:cNvSpPr>
          <p:nvPr>
            <p:ph sz="quarter" idx="31"/>
          </p:nvPr>
        </p:nvSpPr>
        <p:spPr>
          <a:xfrm>
            <a:off x="5922673" y="1524000"/>
            <a:ext cx="6269327" cy="1846263"/>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18" name="Content Placeholder 10">
            <a:extLst>
              <a:ext uri="{FF2B5EF4-FFF2-40B4-BE49-F238E27FC236}">
                <a16:creationId xmlns:a16="http://schemas.microsoft.com/office/drawing/2014/main" id="{AB14A915-EE85-504E-A156-CAFE29038D0C}"/>
              </a:ext>
            </a:extLst>
          </p:cNvPr>
          <p:cNvSpPr>
            <a:spLocks noGrp="1"/>
          </p:cNvSpPr>
          <p:nvPr>
            <p:ph sz="quarter" idx="32"/>
          </p:nvPr>
        </p:nvSpPr>
        <p:spPr>
          <a:xfrm>
            <a:off x="0" y="3864994"/>
            <a:ext cx="5922963" cy="1811730"/>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19" name="Content Placeholder 10">
            <a:extLst>
              <a:ext uri="{FF2B5EF4-FFF2-40B4-BE49-F238E27FC236}">
                <a16:creationId xmlns:a16="http://schemas.microsoft.com/office/drawing/2014/main" id="{024580E4-58D2-9240-B3C4-0997CB7F6CC0}"/>
              </a:ext>
            </a:extLst>
          </p:cNvPr>
          <p:cNvSpPr>
            <a:spLocks noGrp="1"/>
          </p:cNvSpPr>
          <p:nvPr>
            <p:ph sz="quarter" idx="33"/>
          </p:nvPr>
        </p:nvSpPr>
        <p:spPr>
          <a:xfrm>
            <a:off x="5922673" y="3864994"/>
            <a:ext cx="3133056" cy="1811730"/>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20" name="Content Placeholder 10">
            <a:extLst>
              <a:ext uri="{FF2B5EF4-FFF2-40B4-BE49-F238E27FC236}">
                <a16:creationId xmlns:a16="http://schemas.microsoft.com/office/drawing/2014/main" id="{1A2400B1-09EC-A342-BDEA-0FAF37AA9872}"/>
              </a:ext>
            </a:extLst>
          </p:cNvPr>
          <p:cNvSpPr>
            <a:spLocks noGrp="1"/>
          </p:cNvSpPr>
          <p:nvPr>
            <p:ph sz="quarter" idx="34"/>
          </p:nvPr>
        </p:nvSpPr>
        <p:spPr>
          <a:xfrm>
            <a:off x="9055729" y="3864994"/>
            <a:ext cx="3133056" cy="1811730"/>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15" name="Title 1">
            <a:extLst>
              <a:ext uri="{FF2B5EF4-FFF2-40B4-BE49-F238E27FC236}">
                <a16:creationId xmlns:a16="http://schemas.microsoft.com/office/drawing/2014/main" id="{6C05449D-8190-844D-A7DF-375E9665BDC5}"/>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395271803"/>
      </p:ext>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04376ED-A3CF-4FBD-941B-D20E7CD236B7}"/>
              </a:ext>
            </a:extLst>
          </p:cNvPr>
          <p:cNvSpPr>
            <a:spLocks noGrp="1"/>
          </p:cNvSpPr>
          <p:nvPr>
            <p:ph type="body" sz="quarter" idx="15"/>
          </p:nvPr>
        </p:nvSpPr>
        <p:spPr>
          <a:xfrm>
            <a:off x="-1" y="3370665"/>
            <a:ext cx="4063120" cy="494329"/>
          </a:xfrm>
          <a:prstGeom prst="rect">
            <a:avLst/>
          </a:prstGeom>
          <a:solidFill>
            <a:schemeClr val="tx2"/>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2" name="Text Placeholder 9">
            <a:extLst>
              <a:ext uri="{FF2B5EF4-FFF2-40B4-BE49-F238E27FC236}">
                <a16:creationId xmlns:a16="http://schemas.microsoft.com/office/drawing/2014/main" id="{6323D4AE-CCD9-45C2-8C1F-ABC6CF135A3F}"/>
              </a:ext>
            </a:extLst>
          </p:cNvPr>
          <p:cNvSpPr>
            <a:spLocks noGrp="1"/>
          </p:cNvSpPr>
          <p:nvPr>
            <p:ph type="body" sz="quarter" idx="24"/>
          </p:nvPr>
        </p:nvSpPr>
        <p:spPr>
          <a:xfrm>
            <a:off x="4063119" y="3370665"/>
            <a:ext cx="4063122" cy="494329"/>
          </a:xfrm>
          <a:prstGeom prst="rect">
            <a:avLst/>
          </a:prstGeom>
          <a:solidFill>
            <a:schemeClr val="accent2"/>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3" name="Text Placeholder 9">
            <a:extLst>
              <a:ext uri="{FF2B5EF4-FFF2-40B4-BE49-F238E27FC236}">
                <a16:creationId xmlns:a16="http://schemas.microsoft.com/office/drawing/2014/main" id="{BE7949E3-32F6-4963-92BE-185A1EDE3124}"/>
              </a:ext>
            </a:extLst>
          </p:cNvPr>
          <p:cNvSpPr>
            <a:spLocks noGrp="1"/>
          </p:cNvSpPr>
          <p:nvPr>
            <p:ph type="body" sz="quarter" idx="25"/>
          </p:nvPr>
        </p:nvSpPr>
        <p:spPr>
          <a:xfrm>
            <a:off x="-1" y="5676724"/>
            <a:ext cx="4063120" cy="494329"/>
          </a:xfrm>
          <a:prstGeom prst="rect">
            <a:avLst/>
          </a:prstGeom>
          <a:solidFill>
            <a:schemeClr val="accent4"/>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30" name="Text Placeholder 9">
            <a:extLst>
              <a:ext uri="{FF2B5EF4-FFF2-40B4-BE49-F238E27FC236}">
                <a16:creationId xmlns:a16="http://schemas.microsoft.com/office/drawing/2014/main" id="{648D08F7-0E23-4EBD-8F09-4C535851F12E}"/>
              </a:ext>
            </a:extLst>
          </p:cNvPr>
          <p:cNvSpPr>
            <a:spLocks noGrp="1"/>
          </p:cNvSpPr>
          <p:nvPr>
            <p:ph type="body" sz="quarter" idx="26"/>
          </p:nvPr>
        </p:nvSpPr>
        <p:spPr>
          <a:xfrm>
            <a:off x="4063119" y="5676724"/>
            <a:ext cx="4062856" cy="494329"/>
          </a:xfrm>
          <a:prstGeom prst="rect">
            <a:avLst/>
          </a:prstGeom>
          <a:solidFill>
            <a:schemeClr val="accent5"/>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31" name="Text Placeholder 9">
            <a:extLst>
              <a:ext uri="{FF2B5EF4-FFF2-40B4-BE49-F238E27FC236}">
                <a16:creationId xmlns:a16="http://schemas.microsoft.com/office/drawing/2014/main" id="{1B621539-CF21-4A46-B23B-4F8727D751E1}"/>
              </a:ext>
            </a:extLst>
          </p:cNvPr>
          <p:cNvSpPr>
            <a:spLocks noGrp="1"/>
          </p:cNvSpPr>
          <p:nvPr>
            <p:ph type="body" sz="quarter" idx="27"/>
          </p:nvPr>
        </p:nvSpPr>
        <p:spPr>
          <a:xfrm>
            <a:off x="8125975" y="5676724"/>
            <a:ext cx="4062856" cy="494329"/>
          </a:xfrm>
          <a:prstGeom prst="rect">
            <a:avLst/>
          </a:prstGeom>
          <a:solidFill>
            <a:schemeClr val="accent6"/>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 name="TextBox 1">
            <a:extLst>
              <a:ext uri="{FF2B5EF4-FFF2-40B4-BE49-F238E27FC236}">
                <a16:creationId xmlns:a16="http://schemas.microsoft.com/office/drawing/2014/main" id="{1B72BE4A-E9A9-C448-8CA1-411B020F366C}"/>
              </a:ext>
            </a:extLst>
          </p:cNvPr>
          <p:cNvSpPr txBox="1"/>
          <p:nvPr userDrawn="1"/>
        </p:nvSpPr>
        <p:spPr>
          <a:xfrm>
            <a:off x="2613025" y="6273800"/>
            <a:ext cx="0" cy="0"/>
          </a:xfrm>
          <a:prstGeom prst="rect">
            <a:avLst/>
          </a:prstGeom>
          <a:noFill/>
        </p:spPr>
        <p:txBody>
          <a:bodyPr wrap="none" lIns="0" tIns="0" rIns="0" bIns="0" rtlCol="0" anchor="t" anchorCtr="0">
            <a:noAutofit/>
          </a:bodyPr>
          <a:lstStyle/>
          <a:p>
            <a: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pPr>
            <a:endParaRPr lang="en-US" sz="1800" b="0" kern="1200">
              <a:solidFill>
                <a:schemeClr val="tx2"/>
              </a:solidFill>
              <a:latin typeface="+mn-lt"/>
              <a:ea typeface="+mn-ea"/>
              <a:cs typeface="+mn-cs"/>
            </a:endParaRPr>
          </a:p>
        </p:txBody>
      </p:sp>
      <p:sp>
        <p:nvSpPr>
          <p:cNvPr id="15" name="Text Placeholder 9">
            <a:extLst>
              <a:ext uri="{FF2B5EF4-FFF2-40B4-BE49-F238E27FC236}">
                <a16:creationId xmlns:a16="http://schemas.microsoft.com/office/drawing/2014/main" id="{D8A99836-0CD1-634C-ACBC-EEB502997185}"/>
              </a:ext>
            </a:extLst>
          </p:cNvPr>
          <p:cNvSpPr>
            <a:spLocks noGrp="1"/>
          </p:cNvSpPr>
          <p:nvPr>
            <p:ph type="body" sz="quarter" idx="29"/>
          </p:nvPr>
        </p:nvSpPr>
        <p:spPr>
          <a:xfrm>
            <a:off x="8126239" y="3370665"/>
            <a:ext cx="4065761" cy="494329"/>
          </a:xfrm>
          <a:prstGeom prst="rect">
            <a:avLst/>
          </a:prstGeom>
          <a:solidFill>
            <a:schemeClr val="accent3"/>
          </a:solidFill>
        </p:spPr>
        <p:txBody>
          <a:bodyPr anchor="ctr"/>
          <a:lstStyle>
            <a:lvl1pPr marL="0" indent="0" algn="ctr">
              <a:lnSpc>
                <a:spcPct val="80000"/>
              </a:lnSpc>
              <a:spcBef>
                <a:spcPts val="0"/>
              </a:spcBef>
              <a:buNone/>
              <a:defRPr sz="1600" b="0">
                <a:solidFill>
                  <a:schemeClr val="tx2"/>
                </a:solidFill>
              </a:defRPr>
            </a:lvl1pPr>
          </a:lstStyle>
          <a:p>
            <a:pPr lvl="0"/>
            <a:r>
              <a:rPr lang="en-US" dirty="0"/>
              <a:t>Edit Master text</a:t>
            </a:r>
          </a:p>
        </p:txBody>
      </p:sp>
      <p:sp>
        <p:nvSpPr>
          <p:cNvPr id="11" name="Footer Placeholder 10">
            <a:extLst>
              <a:ext uri="{FF2B5EF4-FFF2-40B4-BE49-F238E27FC236}">
                <a16:creationId xmlns:a16="http://schemas.microsoft.com/office/drawing/2014/main" id="{A0826AA8-AE13-8A4D-8B51-93FA243EDC2E}"/>
              </a:ext>
            </a:extLst>
          </p:cNvPr>
          <p:cNvSpPr>
            <a:spLocks noGrp="1"/>
          </p:cNvSpPr>
          <p:nvPr>
            <p:ph type="ftr" sz="quarter" idx="30"/>
          </p:nvPr>
        </p:nvSpPr>
        <p:spPr>
          <a:xfrm>
            <a:off x="6103088" y="6485397"/>
            <a:ext cx="4941767" cy="201168"/>
          </a:xfrm>
          <a:prstGeom prst="rect">
            <a:avLst/>
          </a:prstGeom>
        </p:spPr>
        <p:txBody>
          <a:bodyPr/>
          <a:lstStyle/>
          <a:p>
            <a:r>
              <a:rPr lang="en-US" dirty="0" err="1"/>
              <a:t>Viasat</a:t>
            </a:r>
            <a:r>
              <a:rPr lang="en-US" dirty="0"/>
              <a:t> Proprietary</a:t>
            </a:r>
          </a:p>
        </p:txBody>
      </p:sp>
      <p:sp>
        <p:nvSpPr>
          <p:cNvPr id="12" name="Slide Number Placeholder 11">
            <a:extLst>
              <a:ext uri="{FF2B5EF4-FFF2-40B4-BE49-F238E27FC236}">
                <a16:creationId xmlns:a16="http://schemas.microsoft.com/office/drawing/2014/main" id="{E1C1EE0B-1E0F-3740-B8D1-72971A8EF5BF}"/>
              </a:ext>
            </a:extLst>
          </p:cNvPr>
          <p:cNvSpPr>
            <a:spLocks noGrp="1"/>
          </p:cNvSpPr>
          <p:nvPr>
            <p:ph type="sldNum" sz="quarter" idx="31"/>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6" name="Content Placeholder 5">
            <a:extLst>
              <a:ext uri="{FF2B5EF4-FFF2-40B4-BE49-F238E27FC236}">
                <a16:creationId xmlns:a16="http://schemas.microsoft.com/office/drawing/2014/main" id="{455E94F2-E125-7340-A3FF-5B43E1046510}"/>
              </a:ext>
            </a:extLst>
          </p:cNvPr>
          <p:cNvSpPr>
            <a:spLocks noGrp="1"/>
          </p:cNvSpPr>
          <p:nvPr>
            <p:ph sz="quarter" idx="32"/>
          </p:nvPr>
        </p:nvSpPr>
        <p:spPr>
          <a:xfrm>
            <a:off x="0" y="1524000"/>
            <a:ext cx="4062413" cy="1846263"/>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20" name="Content Placeholder 5">
            <a:extLst>
              <a:ext uri="{FF2B5EF4-FFF2-40B4-BE49-F238E27FC236}">
                <a16:creationId xmlns:a16="http://schemas.microsoft.com/office/drawing/2014/main" id="{E7D06A56-FF4F-AA4C-A9B1-243879DDFBC1}"/>
              </a:ext>
            </a:extLst>
          </p:cNvPr>
          <p:cNvSpPr>
            <a:spLocks noGrp="1"/>
          </p:cNvSpPr>
          <p:nvPr>
            <p:ph sz="quarter" idx="33"/>
          </p:nvPr>
        </p:nvSpPr>
        <p:spPr>
          <a:xfrm>
            <a:off x="4062414" y="1524000"/>
            <a:ext cx="4063119" cy="1846263"/>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24" name="Content Placeholder 5">
            <a:extLst>
              <a:ext uri="{FF2B5EF4-FFF2-40B4-BE49-F238E27FC236}">
                <a16:creationId xmlns:a16="http://schemas.microsoft.com/office/drawing/2014/main" id="{DA421E65-2064-F242-9401-608B7F7924DF}"/>
              </a:ext>
            </a:extLst>
          </p:cNvPr>
          <p:cNvSpPr>
            <a:spLocks noGrp="1"/>
          </p:cNvSpPr>
          <p:nvPr>
            <p:ph sz="quarter" idx="34"/>
          </p:nvPr>
        </p:nvSpPr>
        <p:spPr>
          <a:xfrm>
            <a:off x="8125533" y="1524000"/>
            <a:ext cx="4063120" cy="1846263"/>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25" name="Content Placeholder 5">
            <a:extLst>
              <a:ext uri="{FF2B5EF4-FFF2-40B4-BE49-F238E27FC236}">
                <a16:creationId xmlns:a16="http://schemas.microsoft.com/office/drawing/2014/main" id="{A1EEFF23-CAF0-A942-9EB4-E268DF443E0D}"/>
              </a:ext>
            </a:extLst>
          </p:cNvPr>
          <p:cNvSpPr>
            <a:spLocks noGrp="1"/>
          </p:cNvSpPr>
          <p:nvPr>
            <p:ph sz="quarter" idx="35"/>
          </p:nvPr>
        </p:nvSpPr>
        <p:spPr>
          <a:xfrm>
            <a:off x="0" y="3864995"/>
            <a:ext cx="4062413" cy="1811730"/>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26" name="Content Placeholder 5">
            <a:extLst>
              <a:ext uri="{FF2B5EF4-FFF2-40B4-BE49-F238E27FC236}">
                <a16:creationId xmlns:a16="http://schemas.microsoft.com/office/drawing/2014/main" id="{783CD63E-C262-AD49-BEE7-E3FEBA499D00}"/>
              </a:ext>
            </a:extLst>
          </p:cNvPr>
          <p:cNvSpPr>
            <a:spLocks noGrp="1"/>
          </p:cNvSpPr>
          <p:nvPr>
            <p:ph sz="quarter" idx="36"/>
          </p:nvPr>
        </p:nvSpPr>
        <p:spPr>
          <a:xfrm>
            <a:off x="4062414" y="3864995"/>
            <a:ext cx="4062856" cy="1811730"/>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27" name="Content Placeholder 5">
            <a:extLst>
              <a:ext uri="{FF2B5EF4-FFF2-40B4-BE49-F238E27FC236}">
                <a16:creationId xmlns:a16="http://schemas.microsoft.com/office/drawing/2014/main" id="{F7D477B9-2A6D-0E45-8274-9A2DFCD3B730}"/>
              </a:ext>
            </a:extLst>
          </p:cNvPr>
          <p:cNvSpPr>
            <a:spLocks noGrp="1"/>
          </p:cNvSpPr>
          <p:nvPr>
            <p:ph sz="quarter" idx="37"/>
          </p:nvPr>
        </p:nvSpPr>
        <p:spPr>
          <a:xfrm>
            <a:off x="8125269" y="3864995"/>
            <a:ext cx="4062856" cy="1811730"/>
          </a:xfrm>
          <a:solidFill>
            <a:schemeClr val="bg2">
              <a:lumMod val="20000"/>
              <a:lumOff val="80000"/>
            </a:schemeClr>
          </a:solidFill>
        </p:spPr>
        <p:txBody>
          <a:bodyPr lIns="91440" tIns="91440" rIns="91440" bIns="91440">
            <a:normAutofit/>
          </a:bodyPr>
          <a:lstStyle>
            <a:lvl1pPr>
              <a:defRPr sz="2000"/>
            </a:lvl1pPr>
          </a:lstStyle>
          <a:p>
            <a:pPr lvl="0"/>
            <a:r>
              <a:rPr lang="en-US" dirty="0"/>
              <a:t>Edit Master text styles</a:t>
            </a:r>
          </a:p>
        </p:txBody>
      </p:sp>
      <p:sp>
        <p:nvSpPr>
          <p:cNvPr id="18" name="Title 1">
            <a:extLst>
              <a:ext uri="{FF2B5EF4-FFF2-40B4-BE49-F238E27FC236}">
                <a16:creationId xmlns:a16="http://schemas.microsoft.com/office/drawing/2014/main" id="{32D019C6-F395-844A-9A13-8E9BF73BCF7D}"/>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970434212"/>
      </p:ext>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9" name="Picture Placeholder 4">
            <a:extLst>
              <a:ext uri="{FF2B5EF4-FFF2-40B4-BE49-F238E27FC236}">
                <a16:creationId xmlns:a16="http://schemas.microsoft.com/office/drawing/2014/main" id="{8F732D52-0823-42D7-9118-0835D62459F2}"/>
              </a:ext>
            </a:extLst>
          </p:cNvPr>
          <p:cNvSpPr>
            <a:spLocks noGrp="1"/>
          </p:cNvSpPr>
          <p:nvPr>
            <p:ph type="pic" sz="quarter" idx="11"/>
          </p:nvPr>
        </p:nvSpPr>
        <p:spPr>
          <a:xfrm>
            <a:off x="660401" y="1524001"/>
            <a:ext cx="2232049" cy="1990818"/>
          </a:xfrm>
          <a:prstGeom prst="rect">
            <a:avLst/>
          </a:prstGeom>
          <a:solidFill>
            <a:schemeClr val="bg2">
              <a:lumMod val="20000"/>
              <a:lumOff val="80000"/>
            </a:schemeClr>
          </a:solidFill>
        </p:spPr>
        <p:txBody>
          <a:bodyPr tIns="274320" anchor="t">
            <a:normAutofit/>
          </a:bodyPr>
          <a:lstStyle>
            <a:lvl1pPr marL="0" indent="0" algn="ctr">
              <a:buNone/>
              <a:defRPr sz="1800">
                <a:solidFill>
                  <a:schemeClr val="bg2"/>
                </a:solidFill>
              </a:defRPr>
            </a:lvl1pPr>
          </a:lstStyle>
          <a:p>
            <a:r>
              <a:rPr lang="en-US"/>
              <a:t>Click icon to add picture</a:t>
            </a:r>
          </a:p>
        </p:txBody>
      </p:sp>
      <p:sp>
        <p:nvSpPr>
          <p:cNvPr id="20" name="Picture Placeholder 4">
            <a:extLst>
              <a:ext uri="{FF2B5EF4-FFF2-40B4-BE49-F238E27FC236}">
                <a16:creationId xmlns:a16="http://schemas.microsoft.com/office/drawing/2014/main" id="{5E07F3DC-7611-41B9-85F7-5E82069084A5}"/>
              </a:ext>
            </a:extLst>
          </p:cNvPr>
          <p:cNvSpPr>
            <a:spLocks noGrp="1"/>
          </p:cNvSpPr>
          <p:nvPr>
            <p:ph type="pic" sz="quarter" idx="12"/>
          </p:nvPr>
        </p:nvSpPr>
        <p:spPr>
          <a:xfrm>
            <a:off x="6352653" y="1524001"/>
            <a:ext cx="2232049" cy="1990818"/>
          </a:xfrm>
          <a:prstGeom prst="rect">
            <a:avLst/>
          </a:prstGeom>
          <a:solidFill>
            <a:schemeClr val="bg2">
              <a:lumMod val="20000"/>
              <a:lumOff val="80000"/>
            </a:schemeClr>
          </a:solidFill>
        </p:spPr>
        <p:txBody>
          <a:bodyPr tIns="274320" anchor="t">
            <a:normAutofit/>
          </a:bodyPr>
          <a:lstStyle>
            <a:lvl1pPr marL="0" indent="0" algn="ctr">
              <a:buNone/>
              <a:defRPr sz="1800">
                <a:solidFill>
                  <a:schemeClr val="bg2"/>
                </a:solidFill>
              </a:defRPr>
            </a:lvl1pPr>
          </a:lstStyle>
          <a:p>
            <a:r>
              <a:rPr lang="en-US"/>
              <a:t>Click icon to add picture</a:t>
            </a:r>
          </a:p>
        </p:txBody>
      </p:sp>
      <p:sp>
        <p:nvSpPr>
          <p:cNvPr id="21" name="Picture Placeholder 4">
            <a:extLst>
              <a:ext uri="{FF2B5EF4-FFF2-40B4-BE49-F238E27FC236}">
                <a16:creationId xmlns:a16="http://schemas.microsoft.com/office/drawing/2014/main" id="{9E89C368-E0FA-464A-B5F1-439EBF434B4B}"/>
              </a:ext>
            </a:extLst>
          </p:cNvPr>
          <p:cNvSpPr>
            <a:spLocks noGrp="1"/>
          </p:cNvSpPr>
          <p:nvPr>
            <p:ph type="pic" sz="quarter" idx="13"/>
          </p:nvPr>
        </p:nvSpPr>
        <p:spPr>
          <a:xfrm>
            <a:off x="660401" y="3624638"/>
            <a:ext cx="2232049" cy="1990818"/>
          </a:xfrm>
          <a:prstGeom prst="rect">
            <a:avLst/>
          </a:prstGeom>
          <a:solidFill>
            <a:schemeClr val="bg2">
              <a:lumMod val="20000"/>
              <a:lumOff val="80000"/>
            </a:schemeClr>
          </a:solidFill>
        </p:spPr>
        <p:txBody>
          <a:bodyPr tIns="274320" anchor="t">
            <a:normAutofit/>
          </a:bodyPr>
          <a:lstStyle>
            <a:lvl1pPr marL="0" indent="0" algn="ctr">
              <a:buNone/>
              <a:defRPr sz="1800">
                <a:solidFill>
                  <a:schemeClr val="bg2"/>
                </a:solidFill>
              </a:defRPr>
            </a:lvl1pPr>
          </a:lstStyle>
          <a:p>
            <a:r>
              <a:rPr lang="en-US"/>
              <a:t>Click icon to add picture</a:t>
            </a:r>
          </a:p>
        </p:txBody>
      </p:sp>
      <p:sp>
        <p:nvSpPr>
          <p:cNvPr id="22" name="Picture Placeholder 4">
            <a:extLst>
              <a:ext uri="{FF2B5EF4-FFF2-40B4-BE49-F238E27FC236}">
                <a16:creationId xmlns:a16="http://schemas.microsoft.com/office/drawing/2014/main" id="{68E473A9-7688-4AF2-90E8-92942E914FF3}"/>
              </a:ext>
            </a:extLst>
          </p:cNvPr>
          <p:cNvSpPr>
            <a:spLocks noGrp="1"/>
          </p:cNvSpPr>
          <p:nvPr>
            <p:ph type="pic" sz="quarter" idx="14"/>
          </p:nvPr>
        </p:nvSpPr>
        <p:spPr>
          <a:xfrm>
            <a:off x="6352653" y="3624638"/>
            <a:ext cx="2232049" cy="1990818"/>
          </a:xfrm>
          <a:prstGeom prst="rect">
            <a:avLst/>
          </a:prstGeom>
          <a:solidFill>
            <a:schemeClr val="bg2">
              <a:lumMod val="20000"/>
              <a:lumOff val="80000"/>
            </a:schemeClr>
          </a:solidFill>
        </p:spPr>
        <p:txBody>
          <a:bodyPr tIns="274320" anchor="t">
            <a:normAutofit/>
          </a:bodyPr>
          <a:lstStyle>
            <a:lvl1pPr marL="0" indent="0" algn="ctr">
              <a:buNone/>
              <a:defRPr sz="1800">
                <a:solidFill>
                  <a:schemeClr val="bg2"/>
                </a:solidFill>
              </a:defRPr>
            </a:lvl1pPr>
          </a:lstStyle>
          <a:p>
            <a:r>
              <a:rPr lang="en-US"/>
              <a:t>Click icon to add picture</a:t>
            </a:r>
          </a:p>
        </p:txBody>
      </p:sp>
      <p:sp>
        <p:nvSpPr>
          <p:cNvPr id="23" name="Text Placeholder 9">
            <a:extLst>
              <a:ext uri="{FF2B5EF4-FFF2-40B4-BE49-F238E27FC236}">
                <a16:creationId xmlns:a16="http://schemas.microsoft.com/office/drawing/2014/main" id="{B7B19174-C669-4901-AE8E-92EF72DBECC2}"/>
              </a:ext>
            </a:extLst>
          </p:cNvPr>
          <p:cNvSpPr>
            <a:spLocks noGrp="1"/>
          </p:cNvSpPr>
          <p:nvPr>
            <p:ph type="body" sz="quarter" idx="15"/>
          </p:nvPr>
        </p:nvSpPr>
        <p:spPr>
          <a:xfrm>
            <a:off x="3027745" y="1524000"/>
            <a:ext cx="2726267" cy="208243"/>
          </a:xfrm>
          <a:prstGeom prst="rect">
            <a:avLst/>
          </a:prstGeom>
        </p:spPr>
        <p:txBody>
          <a:bodyPr anchor="b"/>
          <a:lstStyle>
            <a:lvl1pPr marL="0" indent="0" algn="l">
              <a:buNone/>
              <a:defRPr sz="1400" b="1">
                <a:solidFill>
                  <a:schemeClr val="tx2"/>
                </a:solidFill>
              </a:defRPr>
            </a:lvl1pPr>
          </a:lstStyle>
          <a:p>
            <a:pPr lvl="0"/>
            <a:r>
              <a:rPr lang="en-US" dirty="0"/>
              <a:t>Edit Master text</a:t>
            </a:r>
          </a:p>
        </p:txBody>
      </p:sp>
      <p:sp>
        <p:nvSpPr>
          <p:cNvPr id="30" name="Text Placeholder 9">
            <a:extLst>
              <a:ext uri="{FF2B5EF4-FFF2-40B4-BE49-F238E27FC236}">
                <a16:creationId xmlns:a16="http://schemas.microsoft.com/office/drawing/2014/main" id="{DF925384-589F-4FEE-80E5-45DAAA497901}"/>
              </a:ext>
            </a:extLst>
          </p:cNvPr>
          <p:cNvSpPr>
            <a:spLocks noGrp="1"/>
          </p:cNvSpPr>
          <p:nvPr>
            <p:ph type="body" sz="quarter" idx="16"/>
          </p:nvPr>
        </p:nvSpPr>
        <p:spPr>
          <a:xfrm>
            <a:off x="8805333" y="1524000"/>
            <a:ext cx="2726267" cy="208243"/>
          </a:xfrm>
          <a:prstGeom prst="rect">
            <a:avLst/>
          </a:prstGeom>
        </p:spPr>
        <p:txBody>
          <a:bodyPr anchor="b"/>
          <a:lstStyle>
            <a:lvl1pPr marL="0" indent="0" algn="l">
              <a:buNone/>
              <a:defRPr sz="1400" b="1">
                <a:solidFill>
                  <a:schemeClr val="tx2"/>
                </a:solidFill>
              </a:defRPr>
            </a:lvl1pPr>
          </a:lstStyle>
          <a:p>
            <a:pPr lvl="0"/>
            <a:r>
              <a:rPr lang="en-US" dirty="0"/>
              <a:t>Edit Master text</a:t>
            </a:r>
          </a:p>
        </p:txBody>
      </p:sp>
      <p:sp>
        <p:nvSpPr>
          <p:cNvPr id="31" name="Text Placeholder 9">
            <a:extLst>
              <a:ext uri="{FF2B5EF4-FFF2-40B4-BE49-F238E27FC236}">
                <a16:creationId xmlns:a16="http://schemas.microsoft.com/office/drawing/2014/main" id="{92821745-BD44-47D0-82F4-4E8AF92C6BC9}"/>
              </a:ext>
            </a:extLst>
          </p:cNvPr>
          <p:cNvSpPr>
            <a:spLocks noGrp="1"/>
          </p:cNvSpPr>
          <p:nvPr>
            <p:ph type="body" sz="quarter" idx="17"/>
          </p:nvPr>
        </p:nvSpPr>
        <p:spPr>
          <a:xfrm>
            <a:off x="3027745" y="1785471"/>
            <a:ext cx="2726267" cy="208242"/>
          </a:xfrm>
          <a:prstGeom prst="rect">
            <a:avLst/>
          </a:prstGeom>
        </p:spPr>
        <p:txBody>
          <a:bodyPr anchor="ctr"/>
          <a:lstStyle>
            <a:lvl1pPr marL="0" indent="0" algn="l">
              <a:buNone/>
              <a:defRPr sz="1200" b="0">
                <a:solidFill>
                  <a:schemeClr val="accent2"/>
                </a:solidFill>
              </a:defRPr>
            </a:lvl1pPr>
          </a:lstStyle>
          <a:p>
            <a:pPr lvl="0"/>
            <a:r>
              <a:rPr lang="en-US" dirty="0"/>
              <a:t>Edit Master text</a:t>
            </a:r>
          </a:p>
        </p:txBody>
      </p:sp>
      <p:sp>
        <p:nvSpPr>
          <p:cNvPr id="32" name="Text Placeholder 9">
            <a:extLst>
              <a:ext uri="{FF2B5EF4-FFF2-40B4-BE49-F238E27FC236}">
                <a16:creationId xmlns:a16="http://schemas.microsoft.com/office/drawing/2014/main" id="{B9B78C2F-D04A-492B-B5BA-7776DDD8B61D}"/>
              </a:ext>
            </a:extLst>
          </p:cNvPr>
          <p:cNvSpPr>
            <a:spLocks noGrp="1"/>
          </p:cNvSpPr>
          <p:nvPr>
            <p:ph type="body" sz="quarter" idx="18"/>
          </p:nvPr>
        </p:nvSpPr>
        <p:spPr>
          <a:xfrm>
            <a:off x="8805333" y="1785471"/>
            <a:ext cx="2726267" cy="208242"/>
          </a:xfrm>
          <a:prstGeom prst="rect">
            <a:avLst/>
          </a:prstGeom>
        </p:spPr>
        <p:txBody>
          <a:bodyPr anchor="ctr"/>
          <a:lstStyle>
            <a:lvl1pPr marL="0" indent="0" algn="l">
              <a:buNone/>
              <a:defRPr sz="1200" b="0">
                <a:solidFill>
                  <a:schemeClr val="accent2"/>
                </a:solidFill>
              </a:defRPr>
            </a:lvl1pPr>
          </a:lstStyle>
          <a:p>
            <a:pPr lvl="0"/>
            <a:r>
              <a:rPr lang="en-US" dirty="0"/>
              <a:t>Edit Master text</a:t>
            </a:r>
          </a:p>
        </p:txBody>
      </p:sp>
      <p:sp>
        <p:nvSpPr>
          <p:cNvPr id="33" name="Text Placeholder 9">
            <a:extLst>
              <a:ext uri="{FF2B5EF4-FFF2-40B4-BE49-F238E27FC236}">
                <a16:creationId xmlns:a16="http://schemas.microsoft.com/office/drawing/2014/main" id="{EA6A111F-0D30-4183-955E-CEA48323BD94}"/>
              </a:ext>
            </a:extLst>
          </p:cNvPr>
          <p:cNvSpPr>
            <a:spLocks noGrp="1"/>
          </p:cNvSpPr>
          <p:nvPr>
            <p:ph type="body" sz="quarter" idx="19"/>
          </p:nvPr>
        </p:nvSpPr>
        <p:spPr>
          <a:xfrm>
            <a:off x="3027745" y="2046942"/>
            <a:ext cx="2726267" cy="691588"/>
          </a:xfrm>
          <a:prstGeom prst="rect">
            <a:avLst/>
          </a:prstGeom>
        </p:spPr>
        <p:txBody>
          <a:bodyPr/>
          <a:lstStyle>
            <a:lvl1pPr marL="0" indent="0" algn="l">
              <a:buNone/>
              <a:defRPr sz="1050" b="0">
                <a:solidFill>
                  <a:schemeClr val="tx2"/>
                </a:solidFill>
              </a:defRPr>
            </a:lvl1pPr>
          </a:lstStyle>
          <a:p>
            <a:pPr lvl="0"/>
            <a:r>
              <a:rPr lang="en-US" dirty="0"/>
              <a:t>Edit Master text</a:t>
            </a:r>
          </a:p>
        </p:txBody>
      </p:sp>
      <p:sp>
        <p:nvSpPr>
          <p:cNvPr id="34" name="Text Placeholder 9">
            <a:extLst>
              <a:ext uri="{FF2B5EF4-FFF2-40B4-BE49-F238E27FC236}">
                <a16:creationId xmlns:a16="http://schemas.microsoft.com/office/drawing/2014/main" id="{2CBC4423-1174-4F0C-89C8-AD0408747B20}"/>
              </a:ext>
            </a:extLst>
          </p:cNvPr>
          <p:cNvSpPr>
            <a:spLocks noGrp="1"/>
          </p:cNvSpPr>
          <p:nvPr>
            <p:ph type="body" sz="quarter" idx="20"/>
          </p:nvPr>
        </p:nvSpPr>
        <p:spPr>
          <a:xfrm>
            <a:off x="8805333" y="2046942"/>
            <a:ext cx="2726267" cy="691588"/>
          </a:xfrm>
          <a:prstGeom prst="rect">
            <a:avLst/>
          </a:prstGeom>
        </p:spPr>
        <p:txBody>
          <a:bodyPr/>
          <a:lstStyle>
            <a:lvl1pPr marL="0" indent="0" algn="l">
              <a:buNone/>
              <a:defRPr sz="1050" b="0">
                <a:solidFill>
                  <a:schemeClr val="tx2"/>
                </a:solidFill>
              </a:defRPr>
            </a:lvl1pPr>
          </a:lstStyle>
          <a:p>
            <a:pPr lvl="0"/>
            <a:r>
              <a:rPr lang="en-US" dirty="0"/>
              <a:t>Edit Master text</a:t>
            </a:r>
          </a:p>
        </p:txBody>
      </p:sp>
      <p:sp>
        <p:nvSpPr>
          <p:cNvPr id="35" name="Text Placeholder 9">
            <a:extLst>
              <a:ext uri="{FF2B5EF4-FFF2-40B4-BE49-F238E27FC236}">
                <a16:creationId xmlns:a16="http://schemas.microsoft.com/office/drawing/2014/main" id="{5F366CAB-4635-4448-AF52-EDB8BF19E49D}"/>
              </a:ext>
            </a:extLst>
          </p:cNvPr>
          <p:cNvSpPr>
            <a:spLocks noGrp="1"/>
          </p:cNvSpPr>
          <p:nvPr>
            <p:ph type="body" sz="quarter" idx="21"/>
          </p:nvPr>
        </p:nvSpPr>
        <p:spPr>
          <a:xfrm>
            <a:off x="3027745" y="3637524"/>
            <a:ext cx="2726267" cy="208243"/>
          </a:xfrm>
          <a:prstGeom prst="rect">
            <a:avLst/>
          </a:prstGeom>
        </p:spPr>
        <p:txBody>
          <a:bodyPr anchor="b"/>
          <a:lstStyle>
            <a:lvl1pPr marL="0" indent="0" algn="l">
              <a:buNone/>
              <a:defRPr sz="1400" b="1">
                <a:solidFill>
                  <a:schemeClr val="tx2"/>
                </a:solidFill>
              </a:defRPr>
            </a:lvl1pPr>
          </a:lstStyle>
          <a:p>
            <a:pPr lvl="0"/>
            <a:r>
              <a:rPr lang="en-US" dirty="0"/>
              <a:t>Edit Master text</a:t>
            </a:r>
          </a:p>
        </p:txBody>
      </p:sp>
      <p:sp>
        <p:nvSpPr>
          <p:cNvPr id="36" name="Text Placeholder 9">
            <a:extLst>
              <a:ext uri="{FF2B5EF4-FFF2-40B4-BE49-F238E27FC236}">
                <a16:creationId xmlns:a16="http://schemas.microsoft.com/office/drawing/2014/main" id="{FD85D564-02BF-446E-9E87-04581CD76396}"/>
              </a:ext>
            </a:extLst>
          </p:cNvPr>
          <p:cNvSpPr>
            <a:spLocks noGrp="1"/>
          </p:cNvSpPr>
          <p:nvPr>
            <p:ph type="body" sz="quarter" idx="22"/>
          </p:nvPr>
        </p:nvSpPr>
        <p:spPr>
          <a:xfrm>
            <a:off x="8805333" y="3637524"/>
            <a:ext cx="2726267" cy="208243"/>
          </a:xfrm>
          <a:prstGeom prst="rect">
            <a:avLst/>
          </a:prstGeom>
        </p:spPr>
        <p:txBody>
          <a:bodyPr anchor="b"/>
          <a:lstStyle>
            <a:lvl1pPr marL="0" indent="0" algn="l">
              <a:buNone/>
              <a:defRPr sz="1400" b="1">
                <a:solidFill>
                  <a:schemeClr val="tx2"/>
                </a:solidFill>
              </a:defRPr>
            </a:lvl1pPr>
          </a:lstStyle>
          <a:p>
            <a:pPr lvl="0"/>
            <a:r>
              <a:rPr lang="en-US" dirty="0"/>
              <a:t>Edit Master text</a:t>
            </a:r>
          </a:p>
        </p:txBody>
      </p:sp>
      <p:sp>
        <p:nvSpPr>
          <p:cNvPr id="37" name="Text Placeholder 9">
            <a:extLst>
              <a:ext uri="{FF2B5EF4-FFF2-40B4-BE49-F238E27FC236}">
                <a16:creationId xmlns:a16="http://schemas.microsoft.com/office/drawing/2014/main" id="{299F1F56-6E1B-497F-9131-FC033898D278}"/>
              </a:ext>
            </a:extLst>
          </p:cNvPr>
          <p:cNvSpPr>
            <a:spLocks noGrp="1"/>
          </p:cNvSpPr>
          <p:nvPr>
            <p:ph type="body" sz="quarter" idx="23"/>
          </p:nvPr>
        </p:nvSpPr>
        <p:spPr>
          <a:xfrm>
            <a:off x="3027745" y="3898995"/>
            <a:ext cx="2726267" cy="208242"/>
          </a:xfrm>
          <a:prstGeom prst="rect">
            <a:avLst/>
          </a:prstGeom>
        </p:spPr>
        <p:txBody>
          <a:bodyPr anchor="ctr"/>
          <a:lstStyle>
            <a:lvl1pPr marL="0" indent="0" algn="l">
              <a:buNone/>
              <a:defRPr sz="1200" b="0">
                <a:solidFill>
                  <a:schemeClr val="accent2"/>
                </a:solidFill>
              </a:defRPr>
            </a:lvl1pPr>
          </a:lstStyle>
          <a:p>
            <a:pPr lvl="0"/>
            <a:r>
              <a:rPr lang="en-US" dirty="0"/>
              <a:t>Edit Master text</a:t>
            </a:r>
          </a:p>
        </p:txBody>
      </p:sp>
      <p:sp>
        <p:nvSpPr>
          <p:cNvPr id="38" name="Text Placeholder 9">
            <a:extLst>
              <a:ext uri="{FF2B5EF4-FFF2-40B4-BE49-F238E27FC236}">
                <a16:creationId xmlns:a16="http://schemas.microsoft.com/office/drawing/2014/main" id="{71EB6397-C0CB-4089-998A-9688B74A28E0}"/>
              </a:ext>
            </a:extLst>
          </p:cNvPr>
          <p:cNvSpPr>
            <a:spLocks noGrp="1"/>
          </p:cNvSpPr>
          <p:nvPr>
            <p:ph type="body" sz="quarter" idx="24"/>
          </p:nvPr>
        </p:nvSpPr>
        <p:spPr>
          <a:xfrm>
            <a:off x="8805333" y="3898995"/>
            <a:ext cx="2726267" cy="208242"/>
          </a:xfrm>
          <a:prstGeom prst="rect">
            <a:avLst/>
          </a:prstGeom>
        </p:spPr>
        <p:txBody>
          <a:bodyPr anchor="ctr"/>
          <a:lstStyle>
            <a:lvl1pPr marL="0" indent="0" algn="l">
              <a:buNone/>
              <a:defRPr sz="1200" b="0">
                <a:solidFill>
                  <a:schemeClr val="accent2"/>
                </a:solidFill>
              </a:defRPr>
            </a:lvl1pPr>
          </a:lstStyle>
          <a:p>
            <a:pPr lvl="0"/>
            <a:r>
              <a:rPr lang="en-US" dirty="0"/>
              <a:t>Edit Master text</a:t>
            </a:r>
          </a:p>
        </p:txBody>
      </p:sp>
      <p:sp>
        <p:nvSpPr>
          <p:cNvPr id="39" name="Text Placeholder 9">
            <a:extLst>
              <a:ext uri="{FF2B5EF4-FFF2-40B4-BE49-F238E27FC236}">
                <a16:creationId xmlns:a16="http://schemas.microsoft.com/office/drawing/2014/main" id="{C6D05E7F-6127-4908-B3D7-6475E86CE98B}"/>
              </a:ext>
            </a:extLst>
          </p:cNvPr>
          <p:cNvSpPr>
            <a:spLocks noGrp="1"/>
          </p:cNvSpPr>
          <p:nvPr>
            <p:ph type="body" sz="quarter" idx="25"/>
          </p:nvPr>
        </p:nvSpPr>
        <p:spPr>
          <a:xfrm>
            <a:off x="3027745" y="4160466"/>
            <a:ext cx="2726267" cy="691588"/>
          </a:xfrm>
          <a:prstGeom prst="rect">
            <a:avLst/>
          </a:prstGeom>
        </p:spPr>
        <p:txBody>
          <a:bodyPr/>
          <a:lstStyle>
            <a:lvl1pPr marL="0" indent="0" algn="l">
              <a:buNone/>
              <a:defRPr sz="1050" b="0">
                <a:solidFill>
                  <a:schemeClr val="tx2"/>
                </a:solidFill>
              </a:defRPr>
            </a:lvl1pPr>
          </a:lstStyle>
          <a:p>
            <a:pPr lvl="0"/>
            <a:r>
              <a:rPr lang="en-US" dirty="0"/>
              <a:t>Edit Master text</a:t>
            </a:r>
          </a:p>
        </p:txBody>
      </p:sp>
      <p:sp>
        <p:nvSpPr>
          <p:cNvPr id="40" name="Text Placeholder 9">
            <a:extLst>
              <a:ext uri="{FF2B5EF4-FFF2-40B4-BE49-F238E27FC236}">
                <a16:creationId xmlns:a16="http://schemas.microsoft.com/office/drawing/2014/main" id="{C97A7054-FB73-4913-A93C-F095F9C7E36C}"/>
              </a:ext>
            </a:extLst>
          </p:cNvPr>
          <p:cNvSpPr>
            <a:spLocks noGrp="1"/>
          </p:cNvSpPr>
          <p:nvPr>
            <p:ph type="body" sz="quarter" idx="26"/>
          </p:nvPr>
        </p:nvSpPr>
        <p:spPr>
          <a:xfrm>
            <a:off x="8805333" y="4160466"/>
            <a:ext cx="2726267" cy="691588"/>
          </a:xfrm>
          <a:prstGeom prst="rect">
            <a:avLst/>
          </a:prstGeom>
        </p:spPr>
        <p:txBody>
          <a:bodyPr/>
          <a:lstStyle>
            <a:lvl1pPr marL="0" indent="0" algn="l">
              <a:buNone/>
              <a:defRPr sz="1050" b="0">
                <a:solidFill>
                  <a:schemeClr val="tx2"/>
                </a:solidFill>
              </a:defRPr>
            </a:lvl1pPr>
          </a:lstStyle>
          <a:p>
            <a:pPr lvl="0"/>
            <a:r>
              <a:rPr lang="en-US" dirty="0"/>
              <a:t>Edit Master text</a:t>
            </a:r>
          </a:p>
        </p:txBody>
      </p:sp>
      <p:sp>
        <p:nvSpPr>
          <p:cNvPr id="2" name="Footer Placeholder 1">
            <a:extLst>
              <a:ext uri="{FF2B5EF4-FFF2-40B4-BE49-F238E27FC236}">
                <a16:creationId xmlns:a16="http://schemas.microsoft.com/office/drawing/2014/main" id="{BA257C03-D94B-3B41-A03A-3ADB8D19146B}"/>
              </a:ext>
            </a:extLst>
          </p:cNvPr>
          <p:cNvSpPr>
            <a:spLocks noGrp="1"/>
          </p:cNvSpPr>
          <p:nvPr>
            <p:ph type="ftr" sz="quarter" idx="27"/>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9D9D29F1-A694-D24A-A914-AE26BFCEAA42}"/>
              </a:ext>
            </a:extLst>
          </p:cNvPr>
          <p:cNvSpPr>
            <a:spLocks noGrp="1"/>
          </p:cNvSpPr>
          <p:nvPr>
            <p:ph type="sldNum" sz="quarter" idx="28"/>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24" name="Title 1">
            <a:extLst>
              <a:ext uri="{FF2B5EF4-FFF2-40B4-BE49-F238E27FC236}">
                <a16:creationId xmlns:a16="http://schemas.microsoft.com/office/drawing/2014/main" id="{226A5E96-3C04-BE47-AE48-DD8AB892C65D}"/>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985158283"/>
      </p:ext>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creenshot - Ma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3435BA-25CB-4FA9-B4A1-D4CBE5965C26}"/>
              </a:ext>
            </a:extLst>
          </p:cNvPr>
          <p:cNvPicPr>
            <a:picLocks noChangeAspect="1"/>
          </p:cNvPicPr>
          <p:nvPr userDrawn="1"/>
        </p:nvPicPr>
        <p:blipFill>
          <a:blip r:embed="rId2"/>
          <a:stretch>
            <a:fillRect/>
          </a:stretch>
        </p:blipFill>
        <p:spPr>
          <a:xfrm>
            <a:off x="2807372" y="1524000"/>
            <a:ext cx="6547640" cy="4995106"/>
          </a:xfrm>
          <a:prstGeom prst="rect">
            <a:avLst/>
          </a:prstGeom>
        </p:spPr>
      </p:pic>
      <p:sp>
        <p:nvSpPr>
          <p:cNvPr id="6" name="Picture Placeholder 6">
            <a:extLst>
              <a:ext uri="{FF2B5EF4-FFF2-40B4-BE49-F238E27FC236}">
                <a16:creationId xmlns:a16="http://schemas.microsoft.com/office/drawing/2014/main" id="{09568601-B688-4DD9-AE70-8E72956E34DE}"/>
              </a:ext>
            </a:extLst>
          </p:cNvPr>
          <p:cNvSpPr>
            <a:spLocks noGrp="1"/>
          </p:cNvSpPr>
          <p:nvPr>
            <p:ph type="pic" sz="quarter" idx="20" hasCustomPrompt="1"/>
          </p:nvPr>
        </p:nvSpPr>
        <p:spPr>
          <a:xfrm>
            <a:off x="3058789" y="1780248"/>
            <a:ext cx="6031428" cy="3382471"/>
          </a:xfrm>
          <a:prstGeom prst="rect">
            <a:avLst/>
          </a:prstGeom>
        </p:spPr>
        <p:txBody>
          <a:bodyPr tIns="182880"/>
          <a:lstStyle>
            <a:lvl1pPr marL="0" indent="0" algn="ctr">
              <a:lnSpc>
                <a:spcPct val="100000"/>
              </a:lnSpc>
              <a:spcBef>
                <a:spcPts val="0"/>
              </a:spcBef>
              <a:buNone/>
              <a:defRPr sz="1800">
                <a:solidFill>
                  <a:schemeClr val="bg2"/>
                </a:solidFill>
              </a:defRPr>
            </a:lvl1pPr>
          </a:lstStyle>
          <a:p>
            <a:r>
              <a:rPr lang="en-US"/>
              <a:t>Click icon to add screenshot</a:t>
            </a:r>
          </a:p>
        </p:txBody>
      </p:sp>
      <p:sp>
        <p:nvSpPr>
          <p:cNvPr id="3" name="Footer Placeholder 2">
            <a:extLst>
              <a:ext uri="{FF2B5EF4-FFF2-40B4-BE49-F238E27FC236}">
                <a16:creationId xmlns:a16="http://schemas.microsoft.com/office/drawing/2014/main" id="{C4E31FDE-6A5C-C74F-B317-0E6234F05020}"/>
              </a:ext>
            </a:extLst>
          </p:cNvPr>
          <p:cNvSpPr>
            <a:spLocks noGrp="1"/>
          </p:cNvSpPr>
          <p:nvPr>
            <p:ph type="ftr" sz="quarter" idx="21"/>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9136DB53-5BA3-894B-BDBA-7518A2328373}"/>
              </a:ext>
            </a:extLst>
          </p:cNvPr>
          <p:cNvSpPr>
            <a:spLocks noGrp="1"/>
          </p:cNvSpPr>
          <p:nvPr>
            <p:ph type="sldNum" sz="quarter" idx="22"/>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7" name="Title 1">
            <a:extLst>
              <a:ext uri="{FF2B5EF4-FFF2-40B4-BE49-F238E27FC236}">
                <a16:creationId xmlns:a16="http://schemas.microsoft.com/office/drawing/2014/main" id="{6E32F0C0-E05E-544E-A3B9-6B361A570E40}"/>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137976374"/>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 PC">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522C-95BA-4643-BD48-5870C242AD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9348" y="1366092"/>
            <a:ext cx="6858958" cy="5034708"/>
          </a:xfrm>
          <a:prstGeom prst="rect">
            <a:avLst/>
          </a:prstGeom>
        </p:spPr>
      </p:pic>
      <p:sp>
        <p:nvSpPr>
          <p:cNvPr id="8" name="Picture Placeholder 6">
            <a:extLst>
              <a:ext uri="{FF2B5EF4-FFF2-40B4-BE49-F238E27FC236}">
                <a16:creationId xmlns:a16="http://schemas.microsoft.com/office/drawing/2014/main" id="{0092D08C-F7D2-3D4E-8F8A-C3BF51953A9C}"/>
              </a:ext>
            </a:extLst>
          </p:cNvPr>
          <p:cNvSpPr>
            <a:spLocks noGrp="1"/>
          </p:cNvSpPr>
          <p:nvPr>
            <p:ph type="pic" sz="quarter" idx="21" hasCustomPrompt="1"/>
          </p:nvPr>
        </p:nvSpPr>
        <p:spPr>
          <a:xfrm>
            <a:off x="3035866" y="1718139"/>
            <a:ext cx="6095366" cy="3399195"/>
          </a:xfrm>
          <a:prstGeom prst="rect">
            <a:avLst/>
          </a:prstGeom>
        </p:spPr>
        <p:txBody>
          <a:bodyPr tIns="182880"/>
          <a:lstStyle>
            <a:lvl1pPr marL="0" indent="0" algn="ctr">
              <a:lnSpc>
                <a:spcPct val="100000"/>
              </a:lnSpc>
              <a:spcBef>
                <a:spcPts val="0"/>
              </a:spcBef>
              <a:buNone/>
              <a:defRPr sz="1800">
                <a:solidFill>
                  <a:schemeClr val="bg2"/>
                </a:solidFill>
              </a:defRPr>
            </a:lvl1pPr>
          </a:lstStyle>
          <a:p>
            <a:r>
              <a:rPr lang="en-US"/>
              <a:t>Click icon to add screenshot</a:t>
            </a:r>
          </a:p>
        </p:txBody>
      </p:sp>
      <p:sp>
        <p:nvSpPr>
          <p:cNvPr id="3" name="Footer Placeholder 2">
            <a:extLst>
              <a:ext uri="{FF2B5EF4-FFF2-40B4-BE49-F238E27FC236}">
                <a16:creationId xmlns:a16="http://schemas.microsoft.com/office/drawing/2014/main" id="{BB64DB77-3200-ED49-A344-F10C93989839}"/>
              </a:ext>
            </a:extLst>
          </p:cNvPr>
          <p:cNvSpPr>
            <a:spLocks noGrp="1"/>
          </p:cNvSpPr>
          <p:nvPr>
            <p:ph type="ftr" sz="quarter" idx="22"/>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FF998348-35E4-9545-B143-BA0B870CE2BC}"/>
              </a:ext>
            </a:extLst>
          </p:cNvPr>
          <p:cNvSpPr>
            <a:spLocks noGrp="1"/>
          </p:cNvSpPr>
          <p:nvPr>
            <p:ph type="sldNum" sz="quarter" idx="23"/>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9" name="Title 1">
            <a:extLst>
              <a:ext uri="{FF2B5EF4-FFF2-40B4-BE49-F238E27FC236}">
                <a16:creationId xmlns:a16="http://schemas.microsoft.com/office/drawing/2014/main" id="{D8C8917D-F757-DC41-A7D5-E0C972F319D8}"/>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918158778"/>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Scree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CE27E-C285-451B-A77C-263BFE0008B0}"/>
              </a:ext>
            </a:extLst>
          </p:cNvPr>
          <p:cNvSpPr>
            <a:spLocks noGrp="1"/>
          </p:cNvSpPr>
          <p:nvPr>
            <p:ph sz="quarter" idx="10" hasCustomPrompt="1"/>
          </p:nvPr>
        </p:nvSpPr>
        <p:spPr>
          <a:xfrm>
            <a:off x="0" y="0"/>
            <a:ext cx="12192000" cy="6858000"/>
          </a:xfrm>
        </p:spPr>
        <p:txBody>
          <a:bodyPr tIns="182880" anchor="t"/>
          <a:lstStyle>
            <a:lvl1pPr marL="0" marR="0" indent="0" algn="ctr" defTabSz="685800" rtl="0" eaLnBrk="1" fontAlgn="auto" latinLnBrk="0" hangingPunct="1">
              <a:lnSpc>
                <a:spcPct val="100000"/>
              </a:lnSpc>
              <a:spcBef>
                <a:spcPts val="600"/>
              </a:spcBef>
              <a:spcAft>
                <a:spcPts val="600"/>
              </a:spcAft>
              <a:buClr>
                <a:schemeClr val="accent2"/>
              </a:buClr>
              <a:buSzPct val="120000"/>
              <a:buFont typeface="Verdana" panose="020B0604030504040204" pitchFamily="34" charset="0"/>
              <a:buNone/>
              <a:tabLst/>
              <a:defRPr>
                <a:solidFill>
                  <a:schemeClr val="bg2"/>
                </a:solidFill>
              </a:defRPr>
            </a:lvl1pPr>
          </a:lstStyle>
          <a:p>
            <a:pPr lvl="0"/>
            <a:r>
              <a:rPr lang="en-US" dirty="0"/>
              <a:t>Click icon to add image, chart, object or SmartArt</a:t>
            </a:r>
          </a:p>
        </p:txBody>
      </p:sp>
    </p:spTree>
    <p:extLst>
      <p:ext uri="{BB962C8B-B14F-4D97-AF65-F5344CB8AC3E}">
        <p14:creationId xmlns:p14="http://schemas.microsoft.com/office/powerpoint/2010/main" val="27852345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0D56D858-133B-6545-ACE1-FC300F981BE8}"/>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7B5BF87B-EE23-0B4B-918E-54E9B7DCD0B7}"/>
              </a:ext>
            </a:extLst>
          </p:cNvPr>
          <p:cNvSpPr/>
          <p:nvPr userDrawn="1"/>
        </p:nvSpPr>
        <p:spPr>
          <a:xfrm>
            <a:off x="418455" y="6287839"/>
            <a:ext cx="1301858" cy="508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pic>
        <p:nvPicPr>
          <p:cNvPr id="3" name="Picture 2">
            <a:extLst>
              <a:ext uri="{FF2B5EF4-FFF2-40B4-BE49-F238E27FC236}">
                <a16:creationId xmlns:a16="http://schemas.microsoft.com/office/drawing/2014/main" id="{58807C28-7003-C84F-BA0B-0CBB2007F158}"/>
              </a:ext>
            </a:extLst>
          </p:cNvPr>
          <p:cNvPicPr>
            <a:picLocks noChangeAspect="1"/>
          </p:cNvPicPr>
          <p:nvPr userDrawn="1"/>
        </p:nvPicPr>
        <p:blipFill>
          <a:blip r:embed="rId2">
            <a:duotone>
              <a:schemeClr val="accent2">
                <a:shade val="45000"/>
                <a:satMod val="135000"/>
              </a:schemeClr>
              <a:prstClr val="white"/>
            </a:duotone>
            <a:alphaModFix amt="85000"/>
          </a:blip>
          <a:stretch>
            <a:fillRect/>
          </a:stretch>
        </p:blipFill>
        <p:spPr>
          <a:xfrm>
            <a:off x="-635431" y="-184898"/>
            <a:ext cx="13456909" cy="7197881"/>
          </a:xfrm>
          <a:prstGeom prst="rect">
            <a:avLst/>
          </a:prstGeom>
        </p:spPr>
      </p:pic>
    </p:spTree>
    <p:extLst>
      <p:ext uri="{BB962C8B-B14F-4D97-AF65-F5344CB8AC3E}">
        <p14:creationId xmlns:p14="http://schemas.microsoft.com/office/powerpoint/2010/main" val="3098205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0D56D858-133B-6545-ACE1-FC300F981BE8}"/>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a:extLst>
              <a:ext uri="{FF2B5EF4-FFF2-40B4-BE49-F238E27FC236}">
                <a16:creationId xmlns:a16="http://schemas.microsoft.com/office/drawing/2014/main" id="{7B5BF87B-EE23-0B4B-918E-54E9B7DCD0B7}"/>
              </a:ext>
            </a:extLst>
          </p:cNvPr>
          <p:cNvSpPr/>
          <p:nvPr userDrawn="1"/>
        </p:nvSpPr>
        <p:spPr>
          <a:xfrm>
            <a:off x="418455" y="6287839"/>
            <a:ext cx="1301858" cy="508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pic>
        <p:nvPicPr>
          <p:cNvPr id="3" name="Picture 2">
            <a:extLst>
              <a:ext uri="{FF2B5EF4-FFF2-40B4-BE49-F238E27FC236}">
                <a16:creationId xmlns:a16="http://schemas.microsoft.com/office/drawing/2014/main" id="{58807C28-7003-C84F-BA0B-0CBB2007F158}"/>
              </a:ext>
            </a:extLst>
          </p:cNvPr>
          <p:cNvPicPr>
            <a:picLocks noChangeAspect="1"/>
          </p:cNvPicPr>
          <p:nvPr userDrawn="1"/>
        </p:nvPicPr>
        <p:blipFill>
          <a:blip r:embed="rId2">
            <a:alphaModFix amt="60000"/>
            <a:duotone>
              <a:prstClr val="black"/>
              <a:schemeClr val="accent3">
                <a:tint val="45000"/>
                <a:satMod val="400000"/>
              </a:schemeClr>
            </a:duotone>
          </a:blip>
          <a:stretch>
            <a:fillRect/>
          </a:stretch>
        </p:blipFill>
        <p:spPr>
          <a:xfrm>
            <a:off x="-5025157" y="-2913681"/>
            <a:ext cx="22948273" cy="12274657"/>
          </a:xfrm>
          <a:prstGeom prst="rect">
            <a:avLst/>
          </a:prstGeom>
        </p:spPr>
      </p:pic>
    </p:spTree>
    <p:extLst>
      <p:ext uri="{BB962C8B-B14F-4D97-AF65-F5344CB8AC3E}">
        <p14:creationId xmlns:p14="http://schemas.microsoft.com/office/powerpoint/2010/main" val="53840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919303D-8A3C-AE41-9506-600F03E59F9B}"/>
              </a:ext>
            </a:extLst>
          </p:cNvPr>
          <p:cNvSpPr/>
          <p:nvPr userDrawn="1"/>
        </p:nvSpPr>
        <p:spPr>
          <a:xfrm>
            <a:off x="0" y="0"/>
            <a:ext cx="12192000" cy="5227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a:solidFill>
                <a:schemeClr val="bg1"/>
              </a:solidFill>
              <a:latin typeface="+mj-lt"/>
            </a:endParaRPr>
          </a:p>
        </p:txBody>
      </p:sp>
      <p:sp>
        <p:nvSpPr>
          <p:cNvPr id="3" name="Title 2">
            <a:extLst>
              <a:ext uri="{FF2B5EF4-FFF2-40B4-BE49-F238E27FC236}">
                <a16:creationId xmlns:a16="http://schemas.microsoft.com/office/drawing/2014/main" id="{FB08A1D0-7C58-4D7E-87C1-482E72CCECC0}"/>
              </a:ext>
            </a:extLst>
          </p:cNvPr>
          <p:cNvSpPr>
            <a:spLocks noGrp="1"/>
          </p:cNvSpPr>
          <p:nvPr>
            <p:ph type="title"/>
          </p:nvPr>
        </p:nvSpPr>
        <p:spPr>
          <a:xfrm>
            <a:off x="660400" y="1722120"/>
            <a:ext cx="5181600" cy="2045579"/>
          </a:xfrm>
          <a:prstGeom prst="rect">
            <a:avLst/>
          </a:prstGeom>
        </p:spPr>
        <p:txBody>
          <a:bodyPr anchor="ctr"/>
          <a:lstStyle>
            <a:lvl1pPr>
              <a:defRPr>
                <a:solidFill>
                  <a:schemeClr val="bg1"/>
                </a:solidFill>
              </a:defRPr>
            </a:lvl1pPr>
          </a:lstStyle>
          <a:p>
            <a:r>
              <a:rPr lang="en-US" dirty="0"/>
              <a:t>Click to edit Master title style</a:t>
            </a:r>
          </a:p>
        </p:txBody>
      </p:sp>
      <p:pic>
        <p:nvPicPr>
          <p:cNvPr id="8" name="Picture 7">
            <a:extLst>
              <a:ext uri="{FF2B5EF4-FFF2-40B4-BE49-F238E27FC236}">
                <a16:creationId xmlns:a16="http://schemas.microsoft.com/office/drawing/2014/main" id="{57171C4B-3D00-40E2-9DF7-8A187FAA71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8" y="5620872"/>
            <a:ext cx="2031679" cy="1009762"/>
          </a:xfrm>
          <a:prstGeom prst="rect">
            <a:avLst/>
          </a:prstGeom>
        </p:spPr>
      </p:pic>
      <p:sp>
        <p:nvSpPr>
          <p:cNvPr id="10" name="Footer Placeholder 1">
            <a:extLst>
              <a:ext uri="{FF2B5EF4-FFF2-40B4-BE49-F238E27FC236}">
                <a16:creationId xmlns:a16="http://schemas.microsoft.com/office/drawing/2014/main" id="{C67FBD09-E6F9-414A-B41D-F64B47765704}"/>
              </a:ext>
            </a:extLst>
          </p:cNvPr>
          <p:cNvSpPr>
            <a:spLocks noGrp="1"/>
          </p:cNvSpPr>
          <p:nvPr>
            <p:ph type="ftr" sz="quarter" idx="12"/>
          </p:nvPr>
        </p:nvSpPr>
        <p:spPr>
          <a:xfrm>
            <a:off x="4708838" y="6217156"/>
            <a:ext cx="2391833" cy="340894"/>
          </a:xfrm>
          <a:prstGeom prst="rect">
            <a:avLst/>
          </a:prstGeom>
        </p:spPr>
        <p:txBody>
          <a:bodyPr/>
          <a:lstStyle>
            <a:lvl1pPr algn="ctr">
              <a:defRPr cap="all" baseline="0"/>
            </a:lvl1pPr>
          </a:lstStyle>
          <a:p>
            <a:r>
              <a:rPr lang="en-US" dirty="0" err="1"/>
              <a:t>Viasat</a:t>
            </a:r>
            <a:r>
              <a:rPr lang="en-US" dirty="0"/>
              <a:t> Proprietary</a:t>
            </a:r>
          </a:p>
        </p:txBody>
      </p:sp>
      <p:pic>
        <p:nvPicPr>
          <p:cNvPr id="7" name="Picture 6">
            <a:extLst>
              <a:ext uri="{FF2B5EF4-FFF2-40B4-BE49-F238E27FC236}">
                <a16:creationId xmlns:a16="http://schemas.microsoft.com/office/drawing/2014/main" id="{AE6B48BE-B928-0047-B456-EAE3EA8588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881695"/>
            <a:ext cx="12192000" cy="2192036"/>
          </a:xfrm>
          <a:prstGeom prst="rect">
            <a:avLst/>
          </a:prstGeom>
        </p:spPr>
      </p:pic>
    </p:spTree>
    <p:extLst>
      <p:ext uri="{BB962C8B-B14F-4D97-AF65-F5344CB8AC3E}">
        <p14:creationId xmlns:p14="http://schemas.microsoft.com/office/powerpoint/2010/main" val="3995197407"/>
      </p:ext>
    </p:extLst>
  </p:cSld>
  <p:clrMapOvr>
    <a:masterClrMapping/>
  </p:clrMapOvr>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3345E-5E57-F941-A966-8B40A68AE5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381FA-937C-9B47-9673-BEC9E3FC6A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30EE-24CB-4C44-B7CF-5820BEE3CFD0}"/>
              </a:ext>
            </a:extLst>
          </p:cNvPr>
          <p:cNvSpPr>
            <a:spLocks noGrp="1"/>
          </p:cNvSpPr>
          <p:nvPr>
            <p:ph type="dt" sz="half" idx="10"/>
          </p:nvPr>
        </p:nvSpPr>
        <p:spPr/>
        <p:txBody>
          <a:bodyPr/>
          <a:lstStyle/>
          <a:p>
            <a:fld id="{BFD7BA29-7B2F-7144-BB05-B6489ACF06E6}" type="datetimeFigureOut">
              <a:rPr lang="en-US" smtClean="0"/>
              <a:t>9/4/18</a:t>
            </a:fld>
            <a:endParaRPr lang="en-US"/>
          </a:p>
        </p:txBody>
      </p:sp>
      <p:sp>
        <p:nvSpPr>
          <p:cNvPr id="5" name="Footer Placeholder 4">
            <a:extLst>
              <a:ext uri="{FF2B5EF4-FFF2-40B4-BE49-F238E27FC236}">
                <a16:creationId xmlns:a16="http://schemas.microsoft.com/office/drawing/2014/main" id="{98487EC6-7C7C-9543-91EB-4096E52071E8}"/>
              </a:ext>
            </a:extLst>
          </p:cNvPr>
          <p:cNvSpPr>
            <a:spLocks noGrp="1"/>
          </p:cNvSpPr>
          <p:nvPr>
            <p:ph type="ftr" sz="quarter" idx="11"/>
          </p:nvPr>
        </p:nvSpPr>
        <p:spPr>
          <a:xfrm>
            <a:off x="6103088" y="6485397"/>
            <a:ext cx="4941767" cy="201168"/>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15C20DC-721B-704C-B4C4-3843605EB7F0}"/>
              </a:ext>
            </a:extLst>
          </p:cNvPr>
          <p:cNvSpPr>
            <a:spLocks noGrp="1"/>
          </p:cNvSpPr>
          <p:nvPr>
            <p:ph type="sldNum" sz="quarter" idx="12"/>
          </p:nvPr>
        </p:nvSpPr>
        <p:spPr>
          <a:xfrm>
            <a:off x="11044855" y="6485397"/>
            <a:ext cx="585979" cy="201168"/>
          </a:xfrm>
          <a:prstGeom prst="rect">
            <a:avLst/>
          </a:prstGeom>
        </p:spPr>
        <p:txBody>
          <a:bodyPr/>
          <a:lstStyle/>
          <a:p>
            <a:fld id="{3AF24911-ADC5-604F-832D-9F00D69237EC}" type="slidenum">
              <a:rPr lang="en-US" smtClean="0"/>
              <a:t>‹#›</a:t>
            </a:fld>
            <a:endParaRPr lang="en-US"/>
          </a:p>
        </p:txBody>
      </p:sp>
    </p:spTree>
    <p:extLst>
      <p:ext uri="{BB962C8B-B14F-4D97-AF65-F5344CB8AC3E}">
        <p14:creationId xmlns:p14="http://schemas.microsoft.com/office/powerpoint/2010/main" val="413172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37F3D00-4BC4-4C8F-A9C2-3F5185C128BB}"/>
              </a:ext>
            </a:extLst>
          </p:cNvPr>
          <p:cNvSpPr>
            <a:spLocks noGrp="1"/>
          </p:cNvSpPr>
          <p:nvPr>
            <p:ph type="ctrTitle" hasCustomPrompt="1"/>
          </p:nvPr>
        </p:nvSpPr>
        <p:spPr>
          <a:xfrm>
            <a:off x="665989" y="952500"/>
            <a:ext cx="8930332" cy="575115"/>
          </a:xfrm>
          <a:prstGeom prst="rect">
            <a:avLst/>
          </a:prstGeom>
          <a:noFill/>
        </p:spPr>
        <p:txBody>
          <a:bodyPr lIns="0" tIns="0" rIns="0" bIns="0" anchor="b">
            <a:noAutofit/>
          </a:bodyPr>
          <a:lstStyle>
            <a:lvl1pPr algn="l">
              <a:lnSpc>
                <a:spcPct val="80000"/>
              </a:lnSpc>
              <a:defRPr sz="4800" b="0">
                <a:solidFill>
                  <a:schemeClr val="bg1"/>
                </a:solidFill>
              </a:defRPr>
            </a:lvl1pPr>
          </a:lstStyle>
          <a:p>
            <a:r>
              <a:rPr lang="en-US" dirty="0"/>
              <a:t>Presentation Title</a:t>
            </a:r>
          </a:p>
        </p:txBody>
      </p:sp>
      <p:sp>
        <p:nvSpPr>
          <p:cNvPr id="6" name="Text Placeholder 5">
            <a:extLst>
              <a:ext uri="{FF2B5EF4-FFF2-40B4-BE49-F238E27FC236}">
                <a16:creationId xmlns:a16="http://schemas.microsoft.com/office/drawing/2014/main" id="{7FF2A4EE-859E-4207-B06B-FD1A3EB6A07C}"/>
              </a:ext>
            </a:extLst>
          </p:cNvPr>
          <p:cNvSpPr>
            <a:spLocks noGrp="1"/>
          </p:cNvSpPr>
          <p:nvPr>
            <p:ph type="body" sz="quarter" idx="10" hasCustomPrompt="1"/>
          </p:nvPr>
        </p:nvSpPr>
        <p:spPr>
          <a:xfrm>
            <a:off x="665990" y="1600201"/>
            <a:ext cx="8930332" cy="504031"/>
          </a:xfrm>
          <a:prstGeom prst="rect">
            <a:avLst/>
          </a:prstGeom>
        </p:spPr>
        <p:txBody>
          <a:bodyPr anchor="t"/>
          <a:lstStyle>
            <a:lvl1pPr marL="0" indent="0">
              <a:lnSpc>
                <a:spcPct val="100000"/>
              </a:lnSpc>
              <a:spcBef>
                <a:spcPts val="0"/>
              </a:spcBef>
              <a:buNone/>
              <a:defRPr sz="3200">
                <a:solidFill>
                  <a:schemeClr val="accent2"/>
                </a:solidFill>
              </a:defRPr>
            </a:lvl1pPr>
          </a:lstStyle>
          <a:p>
            <a:pPr lvl="0"/>
            <a:r>
              <a:rPr lang="en-US" dirty="0" err="1"/>
              <a:t>Subheadline</a:t>
            </a:r>
            <a:endParaRPr lang="en-US" dirty="0"/>
          </a:p>
        </p:txBody>
      </p:sp>
      <p:sp>
        <p:nvSpPr>
          <p:cNvPr id="12" name="Subtitle 2">
            <a:extLst>
              <a:ext uri="{FF2B5EF4-FFF2-40B4-BE49-F238E27FC236}">
                <a16:creationId xmlns:a16="http://schemas.microsoft.com/office/drawing/2014/main" id="{4E59FF91-2E82-4DD2-8957-91E17807F291}"/>
              </a:ext>
            </a:extLst>
          </p:cNvPr>
          <p:cNvSpPr>
            <a:spLocks noGrp="1"/>
          </p:cNvSpPr>
          <p:nvPr>
            <p:ph type="subTitle" idx="1" hasCustomPrompt="1"/>
          </p:nvPr>
        </p:nvSpPr>
        <p:spPr>
          <a:xfrm>
            <a:off x="660400" y="2230357"/>
            <a:ext cx="5435600" cy="1877185"/>
          </a:xfrm>
          <a:prstGeom prst="rect">
            <a:avLst/>
          </a:prstGeom>
          <a:noFill/>
        </p:spPr>
        <p:txBody>
          <a:bodyPr lIns="0" tIns="0" rIns="0" bIns="0" anchor="t">
            <a:normAutofit/>
          </a:bodyPr>
          <a:lstStyle>
            <a:lvl1pPr marL="0" indent="0" algn="l">
              <a:lnSpc>
                <a:spcPct val="100000"/>
              </a:lnSpc>
              <a:spcBef>
                <a:spcPts val="0"/>
              </a:spcBef>
              <a:buNone/>
              <a:defRPr sz="2000">
                <a:solidFill>
                  <a:schemeClr val="bg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dirty="0"/>
              <a:t>Date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91711"/>
            <a:ext cx="12192000" cy="4740724"/>
          </a:xfrm>
          <a:prstGeom prst="rect">
            <a:avLst/>
          </a:prstGeom>
        </p:spPr>
      </p:pic>
      <p:sp>
        <p:nvSpPr>
          <p:cNvPr id="8" name="Freeform 5">
            <a:extLst>
              <a:ext uri="{FF2B5EF4-FFF2-40B4-BE49-F238E27FC236}">
                <a16:creationId xmlns:a16="http://schemas.microsoft.com/office/drawing/2014/main" id="{26CE08B7-D71A-D149-B8FD-127797423E71}"/>
              </a:ext>
            </a:extLst>
          </p:cNvPr>
          <p:cNvSpPr>
            <a:spLocks noEditPoints="1"/>
          </p:cNvSpPr>
          <p:nvPr userDrawn="1"/>
        </p:nvSpPr>
        <p:spPr bwMode="auto">
          <a:xfrm>
            <a:off x="656511" y="5855130"/>
            <a:ext cx="1835150" cy="594239"/>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ooter Placeholder 1">
            <a:extLst>
              <a:ext uri="{FF2B5EF4-FFF2-40B4-BE49-F238E27FC236}">
                <a16:creationId xmlns:a16="http://schemas.microsoft.com/office/drawing/2014/main" id="{B82024E8-7087-2F4F-ADAA-94EE4C029F91}"/>
              </a:ext>
            </a:extLst>
          </p:cNvPr>
          <p:cNvSpPr>
            <a:spLocks noGrp="1"/>
          </p:cNvSpPr>
          <p:nvPr>
            <p:ph type="ftr" sz="quarter" idx="12"/>
          </p:nvPr>
        </p:nvSpPr>
        <p:spPr>
          <a:xfrm>
            <a:off x="4708838" y="6217156"/>
            <a:ext cx="2391833" cy="340894"/>
          </a:xfrm>
        </p:spPr>
        <p:txBody>
          <a:bodyPr/>
          <a:lstStyle>
            <a:lvl1pPr algn="ctr">
              <a:defRPr cap="all" baseline="0"/>
            </a:lvl1pPr>
          </a:lstStyle>
          <a:p>
            <a:r>
              <a:rPr lang="en-US" dirty="0" err="1"/>
              <a:t>Viasat</a:t>
            </a:r>
            <a:r>
              <a:rPr lang="en-US" dirty="0"/>
              <a:t> Proprietary</a:t>
            </a:r>
          </a:p>
        </p:txBody>
      </p:sp>
    </p:spTree>
    <p:extLst>
      <p:ext uri="{BB962C8B-B14F-4D97-AF65-F5344CB8AC3E}">
        <p14:creationId xmlns:p14="http://schemas.microsoft.com/office/powerpoint/2010/main" val="487722026"/>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img 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687C18-35C2-49A4-B1D6-29A3564EB4F4}"/>
              </a:ext>
            </a:extLst>
          </p:cNvPr>
          <p:cNvSpPr>
            <a:spLocks noGrp="1"/>
          </p:cNvSpPr>
          <p:nvPr>
            <p:ph type="pic" sz="quarter" idx="13" hasCustomPrompt="1"/>
          </p:nvPr>
        </p:nvSpPr>
        <p:spPr>
          <a:xfrm>
            <a:off x="0" y="3"/>
            <a:ext cx="12192000" cy="6505537"/>
          </a:xfrm>
          <a:custGeom>
            <a:avLst/>
            <a:gdLst>
              <a:gd name="connsiteX0" fmla="*/ 0 w 12192000"/>
              <a:gd name="connsiteY0" fmla="*/ 0 h 6505537"/>
              <a:gd name="connsiteX1" fmla="*/ 12192000 w 12192000"/>
              <a:gd name="connsiteY1" fmla="*/ 0 h 6505537"/>
              <a:gd name="connsiteX2" fmla="*/ 12192000 w 12192000"/>
              <a:gd name="connsiteY2" fmla="*/ 4992913 h 6505537"/>
              <a:gd name="connsiteX3" fmla="*/ 12189816 w 12192000"/>
              <a:gd name="connsiteY3" fmla="*/ 4992913 h 6505537"/>
              <a:gd name="connsiteX4" fmla="*/ 12189816 w 12192000"/>
              <a:gd name="connsiteY4" fmla="*/ 6505537 h 6505537"/>
              <a:gd name="connsiteX5" fmla="*/ 8525861 w 12192000"/>
              <a:gd name="connsiteY5" fmla="*/ 6152520 h 6505537"/>
              <a:gd name="connsiteX6" fmla="*/ 8525859 w 12192000"/>
              <a:gd name="connsiteY6" fmla="*/ 6152519 h 6505537"/>
              <a:gd name="connsiteX7" fmla="*/ 0 w 12192000"/>
              <a:gd name="connsiteY7" fmla="*/ 5333461 h 6505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505537">
                <a:moveTo>
                  <a:pt x="0" y="0"/>
                </a:moveTo>
                <a:lnTo>
                  <a:pt x="12192000" y="0"/>
                </a:lnTo>
                <a:lnTo>
                  <a:pt x="12192000" y="4992913"/>
                </a:lnTo>
                <a:lnTo>
                  <a:pt x="12189816" y="4992913"/>
                </a:lnTo>
                <a:lnTo>
                  <a:pt x="12189816" y="6505537"/>
                </a:lnTo>
                <a:lnTo>
                  <a:pt x="8525861" y="6152520"/>
                </a:lnTo>
                <a:lnTo>
                  <a:pt x="8525859" y="6152519"/>
                </a:lnTo>
                <a:lnTo>
                  <a:pt x="0" y="5333461"/>
                </a:lnTo>
                <a:close/>
              </a:path>
            </a:pathLst>
          </a:custGeom>
          <a:solidFill>
            <a:schemeClr val="bg2">
              <a:lumMod val="20000"/>
              <a:lumOff val="80000"/>
            </a:schemeClr>
          </a:solidFill>
        </p:spPr>
        <p:txBody>
          <a:bodyPr wrap="square" tIns="182880" rIns="365760">
            <a:noAutofit/>
          </a:bodyPr>
          <a:lstStyle>
            <a:lvl1pPr marL="0" indent="0" algn="r">
              <a:buNone/>
              <a:defRPr sz="1800">
                <a:solidFill>
                  <a:schemeClr val="bg2"/>
                </a:solidFill>
              </a:defRPr>
            </a:lvl1pPr>
          </a:lstStyle>
          <a:p>
            <a:r>
              <a:rPr lang="en-US"/>
              <a:t>COVER INSTRUCTIONS</a:t>
            </a:r>
            <a:br>
              <a:rPr lang="en-US"/>
            </a:br>
            <a:r>
              <a:rPr lang="en-US"/>
              <a:t>1. Click icon to add image (BEFORE adding text)</a:t>
            </a:r>
            <a:br>
              <a:rPr lang="en-US"/>
            </a:br>
            <a:r>
              <a:rPr lang="en-US"/>
              <a:t>2. Right-click image &gt; Send to back &gt; Send to back</a:t>
            </a:r>
            <a:br>
              <a:rPr lang="en-US"/>
            </a:br>
            <a:r>
              <a:rPr lang="en-US"/>
              <a:t>3. Click text boxes to add text </a:t>
            </a:r>
          </a:p>
          <a:p>
            <a:endParaRPr lang="en-US"/>
          </a:p>
        </p:txBody>
      </p:sp>
      <p:sp>
        <p:nvSpPr>
          <p:cNvPr id="13" name="Title 1">
            <a:extLst>
              <a:ext uri="{FF2B5EF4-FFF2-40B4-BE49-F238E27FC236}">
                <a16:creationId xmlns:a16="http://schemas.microsoft.com/office/drawing/2014/main" id="{437F3D00-4BC4-4C8F-A9C2-3F5185C128BB}"/>
              </a:ext>
            </a:extLst>
          </p:cNvPr>
          <p:cNvSpPr>
            <a:spLocks noGrp="1"/>
          </p:cNvSpPr>
          <p:nvPr>
            <p:ph type="ctrTitle" hasCustomPrompt="1"/>
          </p:nvPr>
        </p:nvSpPr>
        <p:spPr>
          <a:xfrm>
            <a:off x="665989" y="952500"/>
            <a:ext cx="8930332" cy="575115"/>
          </a:xfrm>
          <a:prstGeom prst="rect">
            <a:avLst/>
          </a:prstGeom>
          <a:noFill/>
        </p:spPr>
        <p:txBody>
          <a:bodyPr lIns="0" tIns="0" rIns="0" bIns="0" anchor="b">
            <a:noAutofit/>
          </a:bodyPr>
          <a:lstStyle>
            <a:lvl1pPr algn="l">
              <a:lnSpc>
                <a:spcPct val="80000"/>
              </a:lnSpc>
              <a:defRPr sz="4800" b="0">
                <a:solidFill>
                  <a:schemeClr val="tx2"/>
                </a:solidFill>
              </a:defRPr>
            </a:lvl1pPr>
          </a:lstStyle>
          <a:p>
            <a:r>
              <a:rPr lang="en-US" dirty="0"/>
              <a:t>Presentation Title</a:t>
            </a:r>
          </a:p>
        </p:txBody>
      </p:sp>
      <p:sp>
        <p:nvSpPr>
          <p:cNvPr id="6" name="Text Placeholder 5">
            <a:extLst>
              <a:ext uri="{FF2B5EF4-FFF2-40B4-BE49-F238E27FC236}">
                <a16:creationId xmlns:a16="http://schemas.microsoft.com/office/drawing/2014/main" id="{7FF2A4EE-859E-4207-B06B-FD1A3EB6A07C}"/>
              </a:ext>
            </a:extLst>
          </p:cNvPr>
          <p:cNvSpPr>
            <a:spLocks noGrp="1"/>
          </p:cNvSpPr>
          <p:nvPr>
            <p:ph type="body" sz="quarter" idx="10" hasCustomPrompt="1"/>
          </p:nvPr>
        </p:nvSpPr>
        <p:spPr>
          <a:xfrm>
            <a:off x="665990" y="1600201"/>
            <a:ext cx="8930332" cy="504031"/>
          </a:xfrm>
          <a:prstGeom prst="rect">
            <a:avLst/>
          </a:prstGeom>
        </p:spPr>
        <p:txBody>
          <a:bodyPr anchor="t"/>
          <a:lstStyle>
            <a:lvl1pPr marL="0" indent="0">
              <a:lnSpc>
                <a:spcPct val="100000"/>
              </a:lnSpc>
              <a:spcBef>
                <a:spcPts val="0"/>
              </a:spcBef>
              <a:buNone/>
              <a:defRPr sz="3200">
                <a:solidFill>
                  <a:schemeClr val="accent2"/>
                </a:solidFill>
              </a:defRPr>
            </a:lvl1pPr>
          </a:lstStyle>
          <a:p>
            <a:pPr lvl="0"/>
            <a:r>
              <a:rPr lang="en-US" dirty="0" err="1"/>
              <a:t>Subheadline</a:t>
            </a:r>
            <a:endParaRPr lang="en-US" dirty="0"/>
          </a:p>
        </p:txBody>
      </p:sp>
      <p:sp>
        <p:nvSpPr>
          <p:cNvPr id="11" name="Subtitle 2">
            <a:extLst>
              <a:ext uri="{FF2B5EF4-FFF2-40B4-BE49-F238E27FC236}">
                <a16:creationId xmlns:a16="http://schemas.microsoft.com/office/drawing/2014/main" id="{A396A789-7451-4357-A166-AA9000B9CBCB}"/>
              </a:ext>
            </a:extLst>
          </p:cNvPr>
          <p:cNvSpPr>
            <a:spLocks noGrp="1"/>
          </p:cNvSpPr>
          <p:nvPr>
            <p:ph type="subTitle" idx="1" hasCustomPrompt="1"/>
          </p:nvPr>
        </p:nvSpPr>
        <p:spPr>
          <a:xfrm>
            <a:off x="660400" y="2230357"/>
            <a:ext cx="5435600" cy="1877185"/>
          </a:xfrm>
          <a:prstGeom prst="rect">
            <a:avLst/>
          </a:prstGeom>
          <a:noFill/>
        </p:spPr>
        <p:txBody>
          <a:bodyPr lIns="0" tIns="0" rIns="0" bIns="0" anchor="t">
            <a:normAutofit/>
          </a:bodyPr>
          <a:lstStyle>
            <a:lvl1pPr marL="0" indent="0" algn="l">
              <a:lnSpc>
                <a:spcPct val="100000"/>
              </a:lnSpc>
              <a:spcBef>
                <a:spcPts val="0"/>
              </a:spcBef>
              <a:buNone/>
              <a:defRPr sz="2000">
                <a:solidFill>
                  <a:schemeClr val="tx2"/>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dirty="0"/>
              <a:t>Date</a:t>
            </a:r>
          </a:p>
        </p:txBody>
      </p:sp>
      <p:sp>
        <p:nvSpPr>
          <p:cNvPr id="8" name="Freeform 5">
            <a:extLst>
              <a:ext uri="{FF2B5EF4-FFF2-40B4-BE49-F238E27FC236}">
                <a16:creationId xmlns:a16="http://schemas.microsoft.com/office/drawing/2014/main" id="{CEA8CADA-AE32-42D8-AD08-9169333CAD8E}"/>
              </a:ext>
            </a:extLst>
          </p:cNvPr>
          <p:cNvSpPr>
            <a:spLocks noEditPoints="1"/>
          </p:cNvSpPr>
          <p:nvPr userDrawn="1"/>
        </p:nvSpPr>
        <p:spPr bwMode="auto">
          <a:xfrm>
            <a:off x="656511" y="5855130"/>
            <a:ext cx="1835150" cy="594239"/>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ooter Placeholder 1">
            <a:extLst>
              <a:ext uri="{FF2B5EF4-FFF2-40B4-BE49-F238E27FC236}">
                <a16:creationId xmlns:a16="http://schemas.microsoft.com/office/drawing/2014/main" id="{18A8702D-F4D4-3A4C-A549-41682085A801}"/>
              </a:ext>
            </a:extLst>
          </p:cNvPr>
          <p:cNvSpPr>
            <a:spLocks noGrp="1"/>
          </p:cNvSpPr>
          <p:nvPr>
            <p:ph type="ftr" sz="quarter" idx="12"/>
          </p:nvPr>
        </p:nvSpPr>
        <p:spPr>
          <a:xfrm>
            <a:off x="4708838" y="6217156"/>
            <a:ext cx="2391833" cy="340894"/>
          </a:xfrm>
        </p:spPr>
        <p:txBody>
          <a:bodyPr/>
          <a:lstStyle>
            <a:lvl1pPr algn="ctr">
              <a:defRPr cap="all" baseline="0"/>
            </a:lvl1pPr>
          </a:lstStyle>
          <a:p>
            <a:r>
              <a:rPr lang="en-US" dirty="0" err="1"/>
              <a:t>Viasat</a:t>
            </a:r>
            <a:r>
              <a:rPr lang="en-US" dirty="0"/>
              <a:t> Proprietary</a:t>
            </a:r>
          </a:p>
        </p:txBody>
      </p:sp>
    </p:spTree>
    <p:extLst>
      <p:ext uri="{BB962C8B-B14F-4D97-AF65-F5344CB8AC3E}">
        <p14:creationId xmlns:p14="http://schemas.microsoft.com/office/powerpoint/2010/main" val="1327887415"/>
      </p:ext>
    </p:extLst>
  </p:cSld>
  <p:clrMapOvr>
    <a:masterClrMapping/>
  </p:clrMapOvr>
  <p:extLst mod="1">
    <p:ext uri="{DCECCB84-F9BA-43D5-87BE-67443E8EF086}">
      <p15:sldGuideLst xmlns:p15="http://schemas.microsoft.com/office/powerpoint/2012/main">
        <p15:guide id="10" pos="74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08A1D0-7C58-4D7E-87C1-482E72CCECC0}"/>
              </a:ext>
            </a:extLst>
          </p:cNvPr>
          <p:cNvSpPr>
            <a:spLocks noGrp="1"/>
          </p:cNvSpPr>
          <p:nvPr>
            <p:ph type="title"/>
          </p:nvPr>
        </p:nvSpPr>
        <p:spPr>
          <a:xfrm>
            <a:off x="660400" y="1722120"/>
            <a:ext cx="5181600" cy="2045579"/>
          </a:xfrm>
        </p:spPr>
        <p:txBody>
          <a:bodyPr anchor="ctr"/>
          <a:lstStyle>
            <a:lvl1pPr>
              <a:defRPr>
                <a:solidFill>
                  <a:schemeClr val="bg1"/>
                </a:solidFill>
              </a:defRPr>
            </a:lvl1pPr>
          </a:lstStyle>
          <a:p>
            <a:r>
              <a:rPr lang="en-US" dirty="0"/>
              <a:t>Click to edit Master title style</a:t>
            </a:r>
          </a:p>
        </p:txBody>
      </p:sp>
      <p:sp>
        <p:nvSpPr>
          <p:cNvPr id="10" name="Footer Placeholder 1">
            <a:extLst>
              <a:ext uri="{FF2B5EF4-FFF2-40B4-BE49-F238E27FC236}">
                <a16:creationId xmlns:a16="http://schemas.microsoft.com/office/drawing/2014/main" id="{C67FBD09-E6F9-414A-B41D-F64B47765704}"/>
              </a:ext>
            </a:extLst>
          </p:cNvPr>
          <p:cNvSpPr>
            <a:spLocks noGrp="1"/>
          </p:cNvSpPr>
          <p:nvPr>
            <p:ph type="ftr" sz="quarter" idx="12"/>
          </p:nvPr>
        </p:nvSpPr>
        <p:spPr>
          <a:xfrm>
            <a:off x="4708838" y="6217156"/>
            <a:ext cx="2391833" cy="340894"/>
          </a:xfrm>
        </p:spPr>
        <p:txBody>
          <a:bodyPr/>
          <a:lstStyle>
            <a:lvl1pPr algn="ctr">
              <a:defRPr cap="all" baseline="0"/>
            </a:lvl1pPr>
          </a:lstStyle>
          <a:p>
            <a:r>
              <a:rPr lang="en-US" dirty="0" err="1"/>
              <a:t>Viasat</a:t>
            </a:r>
            <a:r>
              <a:rPr lang="en-US" dirty="0"/>
              <a:t> Proprietary</a:t>
            </a:r>
          </a:p>
        </p:txBody>
      </p:sp>
      <p:pic>
        <p:nvPicPr>
          <p:cNvPr id="7" name="Picture 6">
            <a:extLst>
              <a:ext uri="{FF2B5EF4-FFF2-40B4-BE49-F238E27FC236}">
                <a16:creationId xmlns:a16="http://schemas.microsoft.com/office/drawing/2014/main" id="{AE6B48BE-B928-0047-B456-EAE3EA8588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81695"/>
            <a:ext cx="12192000" cy="2192036"/>
          </a:xfrm>
          <a:prstGeom prst="rect">
            <a:avLst/>
          </a:prstGeom>
        </p:spPr>
      </p:pic>
      <p:sp>
        <p:nvSpPr>
          <p:cNvPr id="9" name="Freeform 5">
            <a:extLst>
              <a:ext uri="{FF2B5EF4-FFF2-40B4-BE49-F238E27FC236}">
                <a16:creationId xmlns:a16="http://schemas.microsoft.com/office/drawing/2014/main" id="{2347241C-D0FA-B84D-B5A4-8740490AB232}"/>
              </a:ext>
            </a:extLst>
          </p:cNvPr>
          <p:cNvSpPr>
            <a:spLocks noEditPoints="1"/>
          </p:cNvSpPr>
          <p:nvPr userDrawn="1"/>
        </p:nvSpPr>
        <p:spPr bwMode="auto">
          <a:xfrm>
            <a:off x="656511" y="5855130"/>
            <a:ext cx="1835150" cy="594239"/>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6500009"/>
      </p:ext>
    </p:extLst>
  </p:cSld>
  <p:clrMapOvr>
    <a:masterClrMapping/>
  </p:clrMapOvr>
  <p:extLst mod="1">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image 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000A83-2829-407E-B013-897B5CA5D529}"/>
              </a:ext>
            </a:extLst>
          </p:cNvPr>
          <p:cNvSpPr>
            <a:spLocks noGrp="1"/>
          </p:cNvSpPr>
          <p:nvPr>
            <p:ph type="pic" sz="quarter" idx="10" hasCustomPrompt="1"/>
          </p:nvPr>
        </p:nvSpPr>
        <p:spPr>
          <a:xfrm>
            <a:off x="0" y="2"/>
            <a:ext cx="12192000" cy="6004845"/>
          </a:xfrm>
          <a:custGeom>
            <a:avLst/>
            <a:gdLst>
              <a:gd name="connsiteX0" fmla="*/ 0 w 9144000"/>
              <a:gd name="connsiteY0" fmla="*/ 0 h 6004845"/>
              <a:gd name="connsiteX1" fmla="*/ 9144000 w 9144000"/>
              <a:gd name="connsiteY1" fmla="*/ 0 h 6004845"/>
              <a:gd name="connsiteX2" fmla="*/ 9144000 w 9144000"/>
              <a:gd name="connsiteY2" fmla="*/ 4992913 h 6004845"/>
              <a:gd name="connsiteX3" fmla="*/ 9142362 w 9144000"/>
              <a:gd name="connsiteY3" fmla="*/ 4992913 h 6004845"/>
              <a:gd name="connsiteX4" fmla="*/ 9142362 w 9144000"/>
              <a:gd name="connsiteY4" fmla="*/ 6004845 h 6004845"/>
              <a:gd name="connsiteX5" fmla="*/ 3652444 w 9144000"/>
              <a:gd name="connsiteY5" fmla="*/ 5580620 h 6004845"/>
              <a:gd name="connsiteX6" fmla="*/ 0 w 9144000"/>
              <a:gd name="connsiteY6" fmla="*/ 5297800 h 600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6004845">
                <a:moveTo>
                  <a:pt x="0" y="0"/>
                </a:moveTo>
                <a:lnTo>
                  <a:pt x="9144000" y="0"/>
                </a:lnTo>
                <a:lnTo>
                  <a:pt x="9144000" y="4992913"/>
                </a:lnTo>
                <a:lnTo>
                  <a:pt x="9142362" y="4992913"/>
                </a:lnTo>
                <a:lnTo>
                  <a:pt x="9142362" y="6004845"/>
                </a:lnTo>
                <a:lnTo>
                  <a:pt x="3652444" y="5580620"/>
                </a:lnTo>
                <a:lnTo>
                  <a:pt x="0" y="5297800"/>
                </a:lnTo>
                <a:close/>
              </a:path>
            </a:pathLst>
          </a:custGeom>
          <a:solidFill>
            <a:schemeClr val="bg2">
              <a:lumMod val="20000"/>
              <a:lumOff val="80000"/>
            </a:schemeClr>
          </a:solidFill>
        </p:spPr>
        <p:txBody>
          <a:bodyPr wrap="square" tIns="182880" anchor="t">
            <a:noAutofit/>
          </a:bodyPr>
          <a:lstStyle>
            <a:lvl1pPr marL="0" marR="0" indent="0" algn="ctr" defTabSz="685800" rtl="0" eaLnBrk="1" fontAlgn="auto" latinLnBrk="0" hangingPunct="1">
              <a:lnSpc>
                <a:spcPct val="100000"/>
              </a:lnSpc>
              <a:spcBef>
                <a:spcPts val="450"/>
              </a:spcBef>
              <a:spcAft>
                <a:spcPts val="0"/>
              </a:spcAft>
              <a:buClr>
                <a:schemeClr val="accent1"/>
              </a:buClr>
              <a:buSzTx/>
              <a:buFont typeface="Arial" panose="020B0604020202020204" pitchFamily="34" charset="0"/>
              <a:buNone/>
              <a:tabLst/>
              <a:defRPr sz="1800">
                <a:solidFill>
                  <a:schemeClr val="bg2"/>
                </a:solidFill>
              </a:defRPr>
            </a:lvl1pPr>
          </a:lstStyle>
          <a:p>
            <a:pPr marL="0" marR="0" lvl="0" indent="0" algn="ctr" defTabSz="685800" rtl="0" eaLnBrk="1" fontAlgn="auto" latinLnBrk="0" hangingPunct="1">
              <a:lnSpc>
                <a:spcPct val="100000"/>
              </a:lnSpc>
              <a:spcBef>
                <a:spcPts val="450"/>
              </a:spcBef>
              <a:spcAft>
                <a:spcPts val="0"/>
              </a:spcAft>
              <a:buClr>
                <a:schemeClr val="accent1"/>
              </a:buClr>
              <a:buSzTx/>
              <a:buFont typeface="Arial" panose="020B0604020202020204" pitchFamily="34" charset="0"/>
              <a:buNone/>
              <a:tabLst/>
              <a:defRPr/>
            </a:pPr>
            <a:r>
              <a:rPr lang="en-US"/>
              <a:t>DIVIDER INSTRUCTIONS</a:t>
            </a:r>
            <a:br>
              <a:rPr lang="en-US"/>
            </a:br>
            <a:r>
              <a:rPr lang="en-US"/>
              <a:t>1. Click icon to add image (BEFORE adding text)</a:t>
            </a:r>
            <a:br>
              <a:rPr lang="en-US"/>
            </a:br>
            <a:r>
              <a:rPr lang="en-US"/>
              <a:t>2. Right-click image &gt; Send to back &gt; Send to back</a:t>
            </a:r>
            <a:br>
              <a:rPr lang="en-US"/>
            </a:br>
            <a:r>
              <a:rPr lang="en-US"/>
              <a:t>3. Click text boxes to add text </a:t>
            </a:r>
          </a:p>
          <a:p>
            <a:pPr marL="0" marR="0" lvl="0" indent="0" algn="ctr" defTabSz="685800" rtl="0" eaLnBrk="1" fontAlgn="auto" latinLnBrk="0" hangingPunct="1">
              <a:lnSpc>
                <a:spcPct val="100000"/>
              </a:lnSpc>
              <a:spcBef>
                <a:spcPts val="450"/>
              </a:spcBef>
              <a:spcAft>
                <a:spcPts val="0"/>
              </a:spcAft>
              <a:buClr>
                <a:schemeClr val="accent1"/>
              </a:buClr>
              <a:buSzTx/>
              <a:buFont typeface="Arial" panose="020B0604020202020204" pitchFamily="34" charset="0"/>
              <a:buNone/>
              <a:tabLst/>
              <a:defRPr/>
            </a:pPr>
            <a:endParaRPr lang="en-US"/>
          </a:p>
        </p:txBody>
      </p:sp>
      <p:sp>
        <p:nvSpPr>
          <p:cNvPr id="3" name="Title 2">
            <a:extLst>
              <a:ext uri="{FF2B5EF4-FFF2-40B4-BE49-F238E27FC236}">
                <a16:creationId xmlns:a16="http://schemas.microsoft.com/office/drawing/2014/main" id="{FB08A1D0-7C58-4D7E-87C1-482E72CCECC0}"/>
              </a:ext>
            </a:extLst>
          </p:cNvPr>
          <p:cNvSpPr>
            <a:spLocks noGrp="1"/>
          </p:cNvSpPr>
          <p:nvPr>
            <p:ph type="title"/>
          </p:nvPr>
        </p:nvSpPr>
        <p:spPr>
          <a:xfrm>
            <a:off x="660400" y="1722120"/>
            <a:ext cx="5181600" cy="2045579"/>
          </a:xfrm>
        </p:spPr>
        <p:txBody>
          <a:bodyPr anchor="ctr"/>
          <a:lstStyle>
            <a:lvl1pPr>
              <a:defRPr>
                <a:solidFill>
                  <a:schemeClr val="tx2"/>
                </a:solidFill>
              </a:defRPr>
            </a:lvl1pPr>
          </a:lstStyle>
          <a:p>
            <a:r>
              <a:rPr lang="en-US" dirty="0"/>
              <a:t>Click to edit Master title style</a:t>
            </a:r>
          </a:p>
        </p:txBody>
      </p:sp>
      <p:sp>
        <p:nvSpPr>
          <p:cNvPr id="9" name="Freeform 5">
            <a:extLst>
              <a:ext uri="{FF2B5EF4-FFF2-40B4-BE49-F238E27FC236}">
                <a16:creationId xmlns:a16="http://schemas.microsoft.com/office/drawing/2014/main" id="{CEA8CADA-AE32-42D8-AD08-9169333CAD8E}"/>
              </a:ext>
            </a:extLst>
          </p:cNvPr>
          <p:cNvSpPr>
            <a:spLocks noEditPoints="1"/>
          </p:cNvSpPr>
          <p:nvPr userDrawn="1"/>
        </p:nvSpPr>
        <p:spPr bwMode="auto">
          <a:xfrm>
            <a:off x="656511" y="5855130"/>
            <a:ext cx="1835150" cy="594239"/>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ooter Placeholder 1">
            <a:extLst>
              <a:ext uri="{FF2B5EF4-FFF2-40B4-BE49-F238E27FC236}">
                <a16:creationId xmlns:a16="http://schemas.microsoft.com/office/drawing/2014/main" id="{2BDCABF1-8CD4-1349-842E-3455134921BB}"/>
              </a:ext>
            </a:extLst>
          </p:cNvPr>
          <p:cNvSpPr>
            <a:spLocks noGrp="1"/>
          </p:cNvSpPr>
          <p:nvPr>
            <p:ph type="ftr" sz="quarter" idx="12"/>
          </p:nvPr>
        </p:nvSpPr>
        <p:spPr>
          <a:xfrm>
            <a:off x="4708838" y="6217156"/>
            <a:ext cx="2391833" cy="340894"/>
          </a:xfrm>
        </p:spPr>
        <p:txBody>
          <a:bodyPr/>
          <a:lstStyle>
            <a:lvl1pPr algn="ctr">
              <a:defRPr cap="all" baseline="0"/>
            </a:lvl1pPr>
          </a:lstStyle>
          <a:p>
            <a:r>
              <a:rPr lang="en-US" dirty="0" err="1"/>
              <a:t>Viasat</a:t>
            </a:r>
            <a:r>
              <a:rPr lang="en-US" dirty="0"/>
              <a:t> Proprietary</a:t>
            </a:r>
          </a:p>
        </p:txBody>
      </p:sp>
    </p:spTree>
    <p:extLst>
      <p:ext uri="{BB962C8B-B14F-4D97-AF65-F5344CB8AC3E}">
        <p14:creationId xmlns:p14="http://schemas.microsoft.com/office/powerpoint/2010/main" val="271637909"/>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arge text, gray 1">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8EC47AF-052A-460D-AE28-0F22028E2211}"/>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Title 1">
            <a:extLst>
              <a:ext uri="{FF2B5EF4-FFF2-40B4-BE49-F238E27FC236}">
                <a16:creationId xmlns:a16="http://schemas.microsoft.com/office/drawing/2014/main" id="{705E84C2-FF14-9C43-A008-61BE0B8075FE}"/>
              </a:ext>
            </a:extLst>
          </p:cNvPr>
          <p:cNvSpPr>
            <a:spLocks noGrp="1"/>
          </p:cNvSpPr>
          <p:nvPr>
            <p:ph type="title"/>
          </p:nvPr>
        </p:nvSpPr>
        <p:spPr>
          <a:xfrm>
            <a:off x="660400" y="2741364"/>
            <a:ext cx="10871200" cy="800100"/>
          </a:xfrm>
        </p:spPr>
        <p:txBody>
          <a:bodyPr/>
          <a:lstStyle>
            <a:lvl1pPr>
              <a:defRPr sz="480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51909D1F-9C70-524A-91DF-E291164A933D}"/>
              </a:ext>
            </a:extLst>
          </p:cNvPr>
          <p:cNvSpPr>
            <a:spLocks noGrp="1"/>
          </p:cNvSpPr>
          <p:nvPr>
            <p:ph type="ftr" sz="quarter" idx="10"/>
          </p:nvPr>
        </p:nvSpPr>
        <p:spPr/>
        <p:txBody>
          <a:bodyPr/>
          <a:lstStyle/>
          <a:p>
            <a:r>
              <a:rPr lang="en-US" dirty="0" err="1"/>
              <a:t>Viasat</a:t>
            </a:r>
            <a:r>
              <a:rPr lang="en-US" dirty="0"/>
              <a:t> Proprietary</a:t>
            </a:r>
          </a:p>
        </p:txBody>
      </p:sp>
      <p:sp>
        <p:nvSpPr>
          <p:cNvPr id="9" name="Slide Number Placeholder 8">
            <a:extLst>
              <a:ext uri="{FF2B5EF4-FFF2-40B4-BE49-F238E27FC236}">
                <a16:creationId xmlns:a16="http://schemas.microsoft.com/office/drawing/2014/main" id="{E1E2D395-43C5-AF4D-9E0B-696B54712925}"/>
              </a:ext>
            </a:extLst>
          </p:cNvPr>
          <p:cNvSpPr>
            <a:spLocks noGrp="1"/>
          </p:cNvSpPr>
          <p:nvPr>
            <p:ph type="sldNum" sz="quarter" idx="11"/>
          </p:nvPr>
        </p:nvSpPr>
        <p:spPr/>
        <p:txBody>
          <a:bodyPr/>
          <a:lstStyle/>
          <a:p>
            <a:fld id="{9D269874-3913-3E4A-9285-BA6A0CAD74F5}" type="slidenum">
              <a:rPr lang="en-US" smtClean="0"/>
              <a:pPr/>
              <a:t>‹#›</a:t>
            </a:fld>
            <a:endParaRPr lang="en-US"/>
          </a:p>
        </p:txBody>
      </p:sp>
    </p:spTree>
    <p:extLst>
      <p:ext uri="{BB962C8B-B14F-4D97-AF65-F5344CB8AC3E}">
        <p14:creationId xmlns:p14="http://schemas.microsoft.com/office/powerpoint/2010/main" val="290525078"/>
      </p:ext>
    </p:extLst>
  </p:cSld>
  <p:clrMapOvr>
    <a:masterClrMapping/>
  </p:clrMapOvr>
  <p:extLst mod="1">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2745AD-4FB2-B944-986C-F9FCB0959743}"/>
              </a:ext>
            </a:extLst>
          </p:cNvPr>
          <p:cNvSpPr>
            <a:spLocks noGrp="1"/>
          </p:cNvSpPr>
          <p:nvPr>
            <p:ph type="ftr" sz="quarter" idx="10"/>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AA112193-3F21-C34F-B7C4-36D05118073C}"/>
              </a:ext>
            </a:extLst>
          </p:cNvPr>
          <p:cNvSpPr>
            <a:spLocks noGrp="1"/>
          </p:cNvSpPr>
          <p:nvPr>
            <p:ph type="sldNum" sz="quarter" idx="11"/>
          </p:nvPr>
        </p:nvSpPr>
        <p:spPr/>
        <p:txBody>
          <a:bodyPr/>
          <a:lstStyle/>
          <a:p>
            <a:fld id="{9D269874-3913-3E4A-9285-BA6A0CAD74F5}" type="slidenum">
              <a:rPr lang="en-US" smtClean="0"/>
              <a:pPr/>
              <a:t>‹#›</a:t>
            </a:fld>
            <a:endParaRPr lang="en-US"/>
          </a:p>
        </p:txBody>
      </p:sp>
      <p:sp>
        <p:nvSpPr>
          <p:cNvPr id="5" name="Title 1">
            <a:extLst>
              <a:ext uri="{FF2B5EF4-FFF2-40B4-BE49-F238E27FC236}">
                <a16:creationId xmlns:a16="http://schemas.microsoft.com/office/drawing/2014/main" id="{C2C6B485-3603-274D-AFD2-F39FB58AED92}"/>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1647976070"/>
      </p:ext>
    </p:extLst>
  </p:cSld>
  <p:clrMapOvr>
    <a:masterClrMapping/>
  </p:clrMapOvr>
  <p:extLst mod="1">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393B23-F1F0-4CF0-9C5A-7968F3BEFBA2}"/>
              </a:ext>
            </a:extLst>
          </p:cNvPr>
          <p:cNvSpPr>
            <a:spLocks noGrp="1"/>
          </p:cNvSpPr>
          <p:nvPr>
            <p:ph sz="quarter" idx="11" hasCustomPrompt="1"/>
          </p:nvPr>
        </p:nvSpPr>
        <p:spPr>
          <a:xfrm>
            <a:off x="660400" y="1535112"/>
            <a:ext cx="10871200" cy="4637087"/>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dirty="0"/>
              <a:t>Click icon to add image, chart, object or SmartArt</a:t>
            </a:r>
          </a:p>
        </p:txBody>
      </p:sp>
      <p:sp>
        <p:nvSpPr>
          <p:cNvPr id="2" name="Footer Placeholder 1">
            <a:extLst>
              <a:ext uri="{FF2B5EF4-FFF2-40B4-BE49-F238E27FC236}">
                <a16:creationId xmlns:a16="http://schemas.microsoft.com/office/drawing/2014/main" id="{12ABB80F-FF98-F540-ABF4-2319647B2F2E}"/>
              </a:ext>
            </a:extLst>
          </p:cNvPr>
          <p:cNvSpPr>
            <a:spLocks noGrp="1"/>
          </p:cNvSpPr>
          <p:nvPr>
            <p:ph type="ftr" sz="quarter" idx="12"/>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71558F4A-0546-1F4C-8B00-F5F345EA9887}"/>
              </a:ext>
            </a:extLst>
          </p:cNvPr>
          <p:cNvSpPr>
            <a:spLocks noGrp="1"/>
          </p:cNvSpPr>
          <p:nvPr>
            <p:ph type="sldNum" sz="quarter" idx="13"/>
          </p:nvPr>
        </p:nvSpPr>
        <p:spPr/>
        <p:txBody>
          <a:bodyPr/>
          <a:lstStyle/>
          <a:p>
            <a:fld id="{9D269874-3913-3E4A-9285-BA6A0CAD74F5}" type="slidenum">
              <a:rPr lang="en-US" smtClean="0"/>
              <a:pPr/>
              <a:t>‹#›</a:t>
            </a:fld>
            <a:endParaRPr lang="en-US"/>
          </a:p>
        </p:txBody>
      </p:sp>
      <p:sp>
        <p:nvSpPr>
          <p:cNvPr id="6" name="Title 1">
            <a:extLst>
              <a:ext uri="{FF2B5EF4-FFF2-40B4-BE49-F238E27FC236}">
                <a16:creationId xmlns:a16="http://schemas.microsoft.com/office/drawing/2014/main" id="{805160FE-A132-F843-B0BF-209803987C40}"/>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465869676"/>
      </p:ext>
    </p:extLst>
  </p:cSld>
  <p:clrMapOvr>
    <a:masterClrMapping/>
  </p:clrMapOvr>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686AF57-8308-49A5-ABCA-3BC86ECCDB04}"/>
              </a:ext>
            </a:extLst>
          </p:cNvPr>
          <p:cNvSpPr>
            <a:spLocks noGrp="1"/>
          </p:cNvSpPr>
          <p:nvPr>
            <p:ph sz="quarter" idx="11" hasCustomPrompt="1"/>
          </p:nvPr>
        </p:nvSpPr>
        <p:spPr>
          <a:xfrm>
            <a:off x="660400" y="1981199"/>
            <a:ext cx="10871200" cy="4191001"/>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dirty="0"/>
              <a:t>Click icon to add image, chart, object or SmartArt</a:t>
            </a:r>
          </a:p>
        </p:txBody>
      </p:sp>
      <p:sp>
        <p:nvSpPr>
          <p:cNvPr id="6" name="Text Placeholder 2">
            <a:extLst>
              <a:ext uri="{FF2B5EF4-FFF2-40B4-BE49-F238E27FC236}">
                <a16:creationId xmlns:a16="http://schemas.microsoft.com/office/drawing/2014/main" id="{9297896E-74BC-4B67-BDB8-436C290E7796}"/>
              </a:ext>
            </a:extLst>
          </p:cNvPr>
          <p:cNvSpPr>
            <a:spLocks noGrp="1"/>
          </p:cNvSpPr>
          <p:nvPr>
            <p:ph type="body" sz="quarter" idx="10" hasCustomPrompt="1"/>
          </p:nvPr>
        </p:nvSpPr>
        <p:spPr>
          <a:xfrm>
            <a:off x="660400" y="1524000"/>
            <a:ext cx="10871200" cy="275665"/>
          </a:xfrm>
          <a:prstGeom prst="rect">
            <a:avLst/>
          </a:prstGeom>
        </p:spPr>
        <p:txBody>
          <a:bodyPr/>
          <a:lstStyle>
            <a:lvl1pPr marL="0" indent="0">
              <a:lnSpc>
                <a:spcPct val="80000"/>
              </a:lnSpc>
              <a:spcBef>
                <a:spcPts val="0"/>
              </a:spcBef>
              <a:buNone/>
              <a:defRPr sz="2400" b="0">
                <a:solidFill>
                  <a:schemeClr val="accent2"/>
                </a:solidFill>
              </a:defRPr>
            </a:lvl1pPr>
          </a:lstStyle>
          <a:p>
            <a:pPr lvl="0"/>
            <a:r>
              <a:rPr lang="en-US" dirty="0" err="1"/>
              <a:t>Subheadline</a:t>
            </a:r>
            <a:endParaRPr lang="en-US" dirty="0"/>
          </a:p>
        </p:txBody>
      </p:sp>
      <p:sp>
        <p:nvSpPr>
          <p:cNvPr id="3" name="Footer Placeholder 2">
            <a:extLst>
              <a:ext uri="{FF2B5EF4-FFF2-40B4-BE49-F238E27FC236}">
                <a16:creationId xmlns:a16="http://schemas.microsoft.com/office/drawing/2014/main" id="{3E23ACA4-1DC9-D140-AE47-70A7DCAE0355}"/>
              </a:ext>
            </a:extLst>
          </p:cNvPr>
          <p:cNvSpPr>
            <a:spLocks noGrp="1"/>
          </p:cNvSpPr>
          <p:nvPr>
            <p:ph type="ftr" sz="quarter" idx="12"/>
          </p:nvPr>
        </p:nvSpPr>
        <p:spPr/>
        <p:txBody>
          <a:bodyPr/>
          <a:lstStyle/>
          <a:p>
            <a:r>
              <a:rPr lang="en-US" dirty="0" err="1"/>
              <a:t>Viasat</a:t>
            </a:r>
            <a:r>
              <a:rPr lang="en-US" dirty="0"/>
              <a:t> Proprietary</a:t>
            </a:r>
          </a:p>
        </p:txBody>
      </p:sp>
      <p:sp>
        <p:nvSpPr>
          <p:cNvPr id="5" name="Slide Number Placeholder 4">
            <a:extLst>
              <a:ext uri="{FF2B5EF4-FFF2-40B4-BE49-F238E27FC236}">
                <a16:creationId xmlns:a16="http://schemas.microsoft.com/office/drawing/2014/main" id="{0A8DBA30-0C31-AB4F-A7DF-193A832F1EBA}"/>
              </a:ext>
            </a:extLst>
          </p:cNvPr>
          <p:cNvSpPr>
            <a:spLocks noGrp="1"/>
          </p:cNvSpPr>
          <p:nvPr>
            <p:ph type="sldNum" sz="quarter" idx="13"/>
          </p:nvPr>
        </p:nvSpPr>
        <p:spPr/>
        <p:txBody>
          <a:bodyPr/>
          <a:lstStyle/>
          <a:p>
            <a:fld id="{9D269874-3913-3E4A-9285-BA6A0CAD74F5}" type="slidenum">
              <a:rPr lang="en-US" smtClean="0"/>
              <a:pPr/>
              <a:t>‹#›</a:t>
            </a:fld>
            <a:endParaRPr lang="en-US"/>
          </a:p>
        </p:txBody>
      </p:sp>
      <p:sp>
        <p:nvSpPr>
          <p:cNvPr id="7" name="Title 1">
            <a:extLst>
              <a:ext uri="{FF2B5EF4-FFF2-40B4-BE49-F238E27FC236}">
                <a16:creationId xmlns:a16="http://schemas.microsoft.com/office/drawing/2014/main" id="{4F5E2B15-DDBC-AD43-9075-7DE904B342BF}"/>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2048742644"/>
      </p:ext>
    </p:extLst>
  </p:cSld>
  <p:clrMapOvr>
    <a:masterClrMapping/>
  </p:clrMapOvr>
  <p:extLst mod="1">
    <p:ext uri="{DCECCB84-F9BA-43D5-87BE-67443E8EF086}">
      <p15:sldGuideLst xmlns:p15="http://schemas.microsoft.com/office/powerpoint/2012/main">
        <p15:guide id="1" orient="horz" pos="9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D400AB6-56C8-4109-A799-EFED2742CA2D}"/>
              </a:ext>
            </a:extLst>
          </p:cNvPr>
          <p:cNvSpPr>
            <a:spLocks noGrp="1"/>
          </p:cNvSpPr>
          <p:nvPr>
            <p:ph sz="quarter" idx="12" hasCustomPrompt="1"/>
          </p:nvPr>
        </p:nvSpPr>
        <p:spPr>
          <a:xfrm>
            <a:off x="660401" y="1535113"/>
            <a:ext cx="5207000" cy="4637086"/>
          </a:xfrm>
          <a:prstGeom prst="rect">
            <a:avLst/>
          </a:prstGeo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dirty="0"/>
              <a:t>Click icon to add image, chart, object or SmartArt</a:t>
            </a:r>
          </a:p>
        </p:txBody>
      </p:sp>
      <p:sp>
        <p:nvSpPr>
          <p:cNvPr id="15" name="Content Placeholder 10">
            <a:extLst>
              <a:ext uri="{FF2B5EF4-FFF2-40B4-BE49-F238E27FC236}">
                <a16:creationId xmlns:a16="http://schemas.microsoft.com/office/drawing/2014/main" id="{ABFC74DA-C47E-4F69-BE04-FAED3704A46F}"/>
              </a:ext>
            </a:extLst>
          </p:cNvPr>
          <p:cNvSpPr>
            <a:spLocks noGrp="1"/>
          </p:cNvSpPr>
          <p:nvPr>
            <p:ph sz="quarter" idx="14" hasCustomPrompt="1"/>
          </p:nvPr>
        </p:nvSpPr>
        <p:spPr>
          <a:xfrm>
            <a:off x="6324600" y="1535113"/>
            <a:ext cx="5207000" cy="4637086"/>
          </a:xfrm>
          <a:prstGeom prst="rect">
            <a:avLst/>
          </a:prstGeo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dirty="0"/>
              <a:t>Click icon to add image, chart, object or SmartArt</a:t>
            </a:r>
          </a:p>
        </p:txBody>
      </p:sp>
      <p:sp>
        <p:nvSpPr>
          <p:cNvPr id="2" name="Footer Placeholder 1">
            <a:extLst>
              <a:ext uri="{FF2B5EF4-FFF2-40B4-BE49-F238E27FC236}">
                <a16:creationId xmlns:a16="http://schemas.microsoft.com/office/drawing/2014/main" id="{B13FF4BB-220F-4248-8DAC-2313D0470E1D}"/>
              </a:ext>
            </a:extLst>
          </p:cNvPr>
          <p:cNvSpPr>
            <a:spLocks noGrp="1"/>
          </p:cNvSpPr>
          <p:nvPr>
            <p:ph type="ftr" sz="quarter" idx="15"/>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2560AC71-86E6-FA43-B367-96CDD1C33B9A}"/>
              </a:ext>
            </a:extLst>
          </p:cNvPr>
          <p:cNvSpPr>
            <a:spLocks noGrp="1"/>
          </p:cNvSpPr>
          <p:nvPr>
            <p:ph type="sldNum" sz="quarter" idx="16"/>
          </p:nvPr>
        </p:nvSpPr>
        <p:spPr/>
        <p:txBody>
          <a:bodyPr/>
          <a:lstStyle/>
          <a:p>
            <a:fld id="{9D269874-3913-3E4A-9285-BA6A0CAD74F5}" type="slidenum">
              <a:rPr lang="en-US" smtClean="0"/>
              <a:pPr/>
              <a:t>‹#›</a:t>
            </a:fld>
            <a:endParaRPr lang="en-US"/>
          </a:p>
        </p:txBody>
      </p:sp>
      <p:sp>
        <p:nvSpPr>
          <p:cNvPr id="7" name="Title 1">
            <a:extLst>
              <a:ext uri="{FF2B5EF4-FFF2-40B4-BE49-F238E27FC236}">
                <a16:creationId xmlns:a16="http://schemas.microsoft.com/office/drawing/2014/main" id="{A81EE5A3-A3F0-2049-A0D5-542303C936F0}"/>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1193075753"/>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image 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3000A83-2829-407E-B013-897B5CA5D529}"/>
              </a:ext>
            </a:extLst>
          </p:cNvPr>
          <p:cNvSpPr>
            <a:spLocks noGrp="1"/>
          </p:cNvSpPr>
          <p:nvPr>
            <p:ph type="pic" sz="quarter" idx="10" hasCustomPrompt="1"/>
          </p:nvPr>
        </p:nvSpPr>
        <p:spPr>
          <a:xfrm>
            <a:off x="0" y="3"/>
            <a:ext cx="12192000" cy="6057940"/>
          </a:xfrm>
          <a:custGeom>
            <a:avLst/>
            <a:gdLst>
              <a:gd name="connsiteX0" fmla="*/ 0 w 9144000"/>
              <a:gd name="connsiteY0" fmla="*/ 0 h 6004845"/>
              <a:gd name="connsiteX1" fmla="*/ 9144000 w 9144000"/>
              <a:gd name="connsiteY1" fmla="*/ 0 h 6004845"/>
              <a:gd name="connsiteX2" fmla="*/ 9144000 w 9144000"/>
              <a:gd name="connsiteY2" fmla="*/ 4992913 h 6004845"/>
              <a:gd name="connsiteX3" fmla="*/ 9142362 w 9144000"/>
              <a:gd name="connsiteY3" fmla="*/ 4992913 h 6004845"/>
              <a:gd name="connsiteX4" fmla="*/ 9142362 w 9144000"/>
              <a:gd name="connsiteY4" fmla="*/ 6004845 h 6004845"/>
              <a:gd name="connsiteX5" fmla="*/ 3652444 w 9144000"/>
              <a:gd name="connsiteY5" fmla="*/ 5580620 h 6004845"/>
              <a:gd name="connsiteX6" fmla="*/ 0 w 9144000"/>
              <a:gd name="connsiteY6" fmla="*/ 5297800 h 6004845"/>
              <a:gd name="connsiteX0" fmla="*/ 0 w 9144000"/>
              <a:gd name="connsiteY0" fmla="*/ 0 h 6057940"/>
              <a:gd name="connsiteX1" fmla="*/ 9144000 w 9144000"/>
              <a:gd name="connsiteY1" fmla="*/ 0 h 6057940"/>
              <a:gd name="connsiteX2" fmla="*/ 9144000 w 9144000"/>
              <a:gd name="connsiteY2" fmla="*/ 4992913 h 6057940"/>
              <a:gd name="connsiteX3" fmla="*/ 9142362 w 9144000"/>
              <a:gd name="connsiteY3" fmla="*/ 4992913 h 6057940"/>
              <a:gd name="connsiteX4" fmla="*/ 9133513 w 9144000"/>
              <a:gd name="connsiteY4" fmla="*/ 6057940 h 6057940"/>
              <a:gd name="connsiteX5" fmla="*/ 3652444 w 9144000"/>
              <a:gd name="connsiteY5" fmla="*/ 5580620 h 6057940"/>
              <a:gd name="connsiteX6" fmla="*/ 0 w 9144000"/>
              <a:gd name="connsiteY6" fmla="*/ 5297800 h 6057940"/>
              <a:gd name="connsiteX7" fmla="*/ 0 w 9144000"/>
              <a:gd name="connsiteY7" fmla="*/ 0 h 6057940"/>
              <a:gd name="connsiteX0" fmla="*/ 0 w 9144000"/>
              <a:gd name="connsiteY0" fmla="*/ 0 h 6057940"/>
              <a:gd name="connsiteX1" fmla="*/ 9144000 w 9144000"/>
              <a:gd name="connsiteY1" fmla="*/ 0 h 6057940"/>
              <a:gd name="connsiteX2" fmla="*/ 9144000 w 9144000"/>
              <a:gd name="connsiteY2" fmla="*/ 4992913 h 6057940"/>
              <a:gd name="connsiteX3" fmla="*/ 9142362 w 9144000"/>
              <a:gd name="connsiteY3" fmla="*/ 4992913 h 6057940"/>
              <a:gd name="connsiteX4" fmla="*/ 9133513 w 9144000"/>
              <a:gd name="connsiteY4" fmla="*/ 6057940 h 6057940"/>
              <a:gd name="connsiteX5" fmla="*/ 3652444 w 9144000"/>
              <a:gd name="connsiteY5" fmla="*/ 5580620 h 6057940"/>
              <a:gd name="connsiteX6" fmla="*/ 4424 w 9144000"/>
              <a:gd name="connsiteY6" fmla="*/ 5327297 h 6057940"/>
              <a:gd name="connsiteX7" fmla="*/ 0 w 9144000"/>
              <a:gd name="connsiteY7" fmla="*/ 0 h 6057940"/>
              <a:gd name="connsiteX0" fmla="*/ 0 w 9144000"/>
              <a:gd name="connsiteY0" fmla="*/ 0 h 6057940"/>
              <a:gd name="connsiteX1" fmla="*/ 9144000 w 9144000"/>
              <a:gd name="connsiteY1" fmla="*/ 0 h 6057940"/>
              <a:gd name="connsiteX2" fmla="*/ 9144000 w 9144000"/>
              <a:gd name="connsiteY2" fmla="*/ 4992913 h 6057940"/>
              <a:gd name="connsiteX3" fmla="*/ 9142362 w 9144000"/>
              <a:gd name="connsiteY3" fmla="*/ 4992913 h 6057940"/>
              <a:gd name="connsiteX4" fmla="*/ 9133513 w 9144000"/>
              <a:gd name="connsiteY4" fmla="*/ 6057940 h 6057940"/>
              <a:gd name="connsiteX5" fmla="*/ 3656869 w 9144000"/>
              <a:gd name="connsiteY5" fmla="*/ 5598318 h 6057940"/>
              <a:gd name="connsiteX6" fmla="*/ 4424 w 9144000"/>
              <a:gd name="connsiteY6" fmla="*/ 5327297 h 6057940"/>
              <a:gd name="connsiteX7" fmla="*/ 0 w 9144000"/>
              <a:gd name="connsiteY7" fmla="*/ 0 h 605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6057940">
                <a:moveTo>
                  <a:pt x="0" y="0"/>
                </a:moveTo>
                <a:lnTo>
                  <a:pt x="9144000" y="0"/>
                </a:lnTo>
                <a:lnTo>
                  <a:pt x="9144000" y="4992913"/>
                </a:lnTo>
                <a:lnTo>
                  <a:pt x="9142362" y="4992913"/>
                </a:lnTo>
                <a:cubicBezTo>
                  <a:pt x="9139412" y="5347922"/>
                  <a:pt x="9136463" y="5702931"/>
                  <a:pt x="9133513" y="6057940"/>
                </a:cubicBezTo>
                <a:lnTo>
                  <a:pt x="3656869" y="5598318"/>
                </a:lnTo>
                <a:lnTo>
                  <a:pt x="4424" y="5327297"/>
                </a:lnTo>
                <a:cubicBezTo>
                  <a:pt x="2949" y="3551531"/>
                  <a:pt x="1475" y="1775766"/>
                  <a:pt x="0" y="0"/>
                </a:cubicBezTo>
                <a:close/>
              </a:path>
            </a:pathLst>
          </a:custGeom>
          <a:solidFill>
            <a:schemeClr val="bg2">
              <a:lumMod val="20000"/>
              <a:lumOff val="80000"/>
            </a:schemeClr>
          </a:solidFill>
        </p:spPr>
        <p:txBody>
          <a:bodyPr wrap="square" tIns="182880" anchor="t">
            <a:noAutofit/>
          </a:bodyPr>
          <a:lstStyle>
            <a:lvl1pPr marL="0" marR="0" indent="0" algn="ctr" defTabSz="685800" rtl="0" eaLnBrk="1" fontAlgn="auto" latinLnBrk="0" hangingPunct="1">
              <a:lnSpc>
                <a:spcPct val="100000"/>
              </a:lnSpc>
              <a:spcBef>
                <a:spcPts val="450"/>
              </a:spcBef>
              <a:spcAft>
                <a:spcPts val="0"/>
              </a:spcAft>
              <a:buClr>
                <a:schemeClr val="accent1"/>
              </a:buClr>
              <a:buSzTx/>
              <a:buFont typeface="Arial" panose="020B0604020202020204" pitchFamily="34" charset="0"/>
              <a:buNone/>
              <a:tabLst/>
              <a:defRPr sz="1800">
                <a:solidFill>
                  <a:schemeClr val="bg2"/>
                </a:solidFill>
              </a:defRPr>
            </a:lvl1pPr>
          </a:lstStyle>
          <a:p>
            <a:pPr marL="0" marR="0" lvl="0" indent="0" algn="ctr" defTabSz="685800" rtl="0" eaLnBrk="1" fontAlgn="auto" latinLnBrk="0" hangingPunct="1">
              <a:lnSpc>
                <a:spcPct val="100000"/>
              </a:lnSpc>
              <a:spcBef>
                <a:spcPts val="450"/>
              </a:spcBef>
              <a:spcAft>
                <a:spcPts val="0"/>
              </a:spcAft>
              <a:buClr>
                <a:schemeClr val="accent1"/>
              </a:buClr>
              <a:buSzTx/>
              <a:buFont typeface="Arial" panose="020B0604020202020204" pitchFamily="34" charset="0"/>
              <a:buNone/>
              <a:tabLst/>
              <a:defRPr/>
            </a:pPr>
            <a:r>
              <a:rPr lang="en-US"/>
              <a:t>DIVIDER INSTRUCTIONS</a:t>
            </a:r>
            <a:br>
              <a:rPr lang="en-US"/>
            </a:br>
            <a:r>
              <a:rPr lang="en-US"/>
              <a:t>1. Click icon to add image (BEFORE adding text)</a:t>
            </a:r>
            <a:br>
              <a:rPr lang="en-US"/>
            </a:br>
            <a:r>
              <a:rPr lang="en-US"/>
              <a:t>2. Right-click image &gt; Send to back &gt; Send to back</a:t>
            </a:r>
            <a:br>
              <a:rPr lang="en-US"/>
            </a:br>
            <a:r>
              <a:rPr lang="en-US"/>
              <a:t>3. Click text boxes to add text </a:t>
            </a:r>
          </a:p>
          <a:p>
            <a:pPr marL="0" marR="0" lvl="0" indent="0" algn="ctr" defTabSz="685800" rtl="0" eaLnBrk="1" fontAlgn="auto" latinLnBrk="0" hangingPunct="1">
              <a:lnSpc>
                <a:spcPct val="100000"/>
              </a:lnSpc>
              <a:spcBef>
                <a:spcPts val="450"/>
              </a:spcBef>
              <a:spcAft>
                <a:spcPts val="0"/>
              </a:spcAft>
              <a:buClr>
                <a:schemeClr val="accent1"/>
              </a:buClr>
              <a:buSzTx/>
              <a:buFont typeface="Arial" panose="020B0604020202020204" pitchFamily="34" charset="0"/>
              <a:buNone/>
              <a:tabLst/>
              <a:defRPr/>
            </a:pPr>
            <a:endParaRPr lang="en-US"/>
          </a:p>
        </p:txBody>
      </p:sp>
      <p:sp>
        <p:nvSpPr>
          <p:cNvPr id="3" name="Title 2">
            <a:extLst>
              <a:ext uri="{FF2B5EF4-FFF2-40B4-BE49-F238E27FC236}">
                <a16:creationId xmlns:a16="http://schemas.microsoft.com/office/drawing/2014/main" id="{FB08A1D0-7C58-4D7E-87C1-482E72CCECC0}"/>
              </a:ext>
            </a:extLst>
          </p:cNvPr>
          <p:cNvSpPr>
            <a:spLocks noGrp="1"/>
          </p:cNvSpPr>
          <p:nvPr>
            <p:ph type="title"/>
          </p:nvPr>
        </p:nvSpPr>
        <p:spPr>
          <a:xfrm>
            <a:off x="660400" y="1722120"/>
            <a:ext cx="5181600" cy="2045579"/>
          </a:xfrm>
          <a:prstGeom prst="rect">
            <a:avLst/>
          </a:prstGeom>
        </p:spPr>
        <p:txBody>
          <a:bodyPr anchor="ctr"/>
          <a:lstStyle>
            <a:lvl1pPr>
              <a:defRPr>
                <a:solidFill>
                  <a:schemeClr val="tx2"/>
                </a:solidFill>
              </a:defRPr>
            </a:lvl1pPr>
          </a:lstStyle>
          <a:p>
            <a:r>
              <a:rPr lang="en-US" dirty="0"/>
              <a:t>Click to edit Master title style</a:t>
            </a:r>
          </a:p>
        </p:txBody>
      </p:sp>
      <p:pic>
        <p:nvPicPr>
          <p:cNvPr id="8" name="Picture 7">
            <a:extLst>
              <a:ext uri="{FF2B5EF4-FFF2-40B4-BE49-F238E27FC236}">
                <a16:creationId xmlns:a16="http://schemas.microsoft.com/office/drawing/2014/main" id="{57171C4B-3D00-40E2-9DF7-8A187FAA71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248" y="5620872"/>
            <a:ext cx="2031679" cy="1009762"/>
          </a:xfrm>
          <a:prstGeom prst="rect">
            <a:avLst/>
          </a:prstGeom>
        </p:spPr>
      </p:pic>
      <p:sp>
        <p:nvSpPr>
          <p:cNvPr id="9" name="Footer Placeholder 1">
            <a:extLst>
              <a:ext uri="{FF2B5EF4-FFF2-40B4-BE49-F238E27FC236}">
                <a16:creationId xmlns:a16="http://schemas.microsoft.com/office/drawing/2014/main" id="{F8578749-D008-1C41-B0AC-0FE3177B68B0}"/>
              </a:ext>
            </a:extLst>
          </p:cNvPr>
          <p:cNvSpPr>
            <a:spLocks noGrp="1"/>
          </p:cNvSpPr>
          <p:nvPr>
            <p:ph type="ftr" sz="quarter" idx="12"/>
          </p:nvPr>
        </p:nvSpPr>
        <p:spPr>
          <a:xfrm>
            <a:off x="4708838" y="6217156"/>
            <a:ext cx="2391833" cy="340894"/>
          </a:xfrm>
          <a:prstGeom prst="rect">
            <a:avLst/>
          </a:prstGeom>
        </p:spPr>
        <p:txBody>
          <a:bodyPr/>
          <a:lstStyle>
            <a:lvl1pPr algn="ctr">
              <a:defRPr cap="all" baseline="0"/>
            </a:lvl1pPr>
          </a:lstStyle>
          <a:p>
            <a:r>
              <a:rPr lang="en-US" dirty="0" err="1"/>
              <a:t>Viasat</a:t>
            </a:r>
            <a:r>
              <a:rPr lang="en-US" dirty="0"/>
              <a:t> Proprietary</a:t>
            </a:r>
          </a:p>
        </p:txBody>
      </p:sp>
    </p:spTree>
    <p:extLst>
      <p:ext uri="{BB962C8B-B14F-4D97-AF65-F5344CB8AC3E}">
        <p14:creationId xmlns:p14="http://schemas.microsoft.com/office/powerpoint/2010/main" val="3799796551"/>
      </p:ext>
    </p:extLst>
  </p:cSld>
  <p:clrMapOvr>
    <a:masterClrMapping/>
  </p:clrMapOvr>
  <p:extLst mod="1">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 Column Content with Objec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D400AB6-56C8-4109-A799-EFED2742CA2D}"/>
              </a:ext>
            </a:extLst>
          </p:cNvPr>
          <p:cNvSpPr>
            <a:spLocks noGrp="1"/>
          </p:cNvSpPr>
          <p:nvPr>
            <p:ph sz="quarter" idx="12" hasCustomPrompt="1"/>
          </p:nvPr>
        </p:nvSpPr>
        <p:spPr>
          <a:xfrm>
            <a:off x="660401" y="1535113"/>
            <a:ext cx="5207000" cy="4637086"/>
          </a:xfrm>
          <a:prstGeom prst="rect">
            <a:avLst/>
          </a:prstGeo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dirty="0"/>
              <a:t>Click icon to add image, chart, object or SmartArt</a:t>
            </a:r>
          </a:p>
        </p:txBody>
      </p:sp>
      <p:sp>
        <p:nvSpPr>
          <p:cNvPr id="8" name="Content Placeholder 2">
            <a:extLst>
              <a:ext uri="{FF2B5EF4-FFF2-40B4-BE49-F238E27FC236}">
                <a16:creationId xmlns:a16="http://schemas.microsoft.com/office/drawing/2014/main" id="{3D5B44F0-F25B-4C72-9E6C-593FE2CFA5E3}"/>
              </a:ext>
            </a:extLst>
          </p:cNvPr>
          <p:cNvSpPr>
            <a:spLocks noGrp="1"/>
          </p:cNvSpPr>
          <p:nvPr>
            <p:ph sz="quarter" idx="13" hasCustomPrompt="1"/>
          </p:nvPr>
        </p:nvSpPr>
        <p:spPr>
          <a:xfrm>
            <a:off x="6350000" y="0"/>
            <a:ext cx="5842000" cy="6858000"/>
          </a:xfrm>
          <a:prstGeom prst="rect">
            <a:avLst/>
          </a:prstGeom>
        </p:spPr>
        <p:txBody>
          <a:bodyPr tIns="182880" anchor="t"/>
          <a:lstStyle>
            <a:lvl1pPr marL="0" indent="0" algn="ctr">
              <a:buNone/>
              <a:defRPr>
                <a:solidFill>
                  <a:schemeClr val="bg2"/>
                </a:solidFill>
              </a:defRPr>
            </a:lvl1pPr>
          </a:lstStyle>
          <a:p>
            <a:pPr lvl="0"/>
            <a:r>
              <a:rPr lang="en-US" dirty="0"/>
              <a:t>Click icon to add image, chart, </a:t>
            </a:r>
            <a:br>
              <a:rPr lang="en-US" dirty="0"/>
            </a:br>
            <a:r>
              <a:rPr lang="en-US" dirty="0"/>
              <a:t>object or SmartArt</a:t>
            </a:r>
          </a:p>
        </p:txBody>
      </p:sp>
      <p:sp>
        <p:nvSpPr>
          <p:cNvPr id="10" name="Freeform 5">
            <a:extLst>
              <a:ext uri="{FF2B5EF4-FFF2-40B4-BE49-F238E27FC236}">
                <a16:creationId xmlns:a16="http://schemas.microsoft.com/office/drawing/2014/main" id="{DFCEB486-44D2-42A4-A6F1-9BA126270D11}"/>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 name="Footer Placeholder 1">
            <a:extLst>
              <a:ext uri="{FF2B5EF4-FFF2-40B4-BE49-F238E27FC236}">
                <a16:creationId xmlns:a16="http://schemas.microsoft.com/office/drawing/2014/main" id="{5ABC082E-B705-7F40-B1D0-53F6A37497C2}"/>
              </a:ext>
            </a:extLst>
          </p:cNvPr>
          <p:cNvSpPr>
            <a:spLocks noGrp="1"/>
          </p:cNvSpPr>
          <p:nvPr>
            <p:ph type="ftr" sz="quarter" idx="14"/>
          </p:nvPr>
        </p:nvSpPr>
        <p:spPr>
          <a:xfrm>
            <a:off x="1888767" y="6485397"/>
            <a:ext cx="3485391" cy="201168"/>
          </a:xfr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4529636A-5262-074D-ACB0-27804EAFA4F1}"/>
              </a:ext>
            </a:extLst>
          </p:cNvPr>
          <p:cNvSpPr>
            <a:spLocks noGrp="1"/>
          </p:cNvSpPr>
          <p:nvPr>
            <p:ph type="sldNum" sz="quarter" idx="15"/>
          </p:nvPr>
        </p:nvSpPr>
        <p:spPr>
          <a:xfrm>
            <a:off x="5374158" y="6485397"/>
            <a:ext cx="585979" cy="201168"/>
          </a:xfrm>
        </p:spPr>
        <p:txBody>
          <a:bodyPr/>
          <a:lstStyle/>
          <a:p>
            <a:fld id="{9D269874-3913-3E4A-9285-BA6A0CAD74F5}" type="slidenum">
              <a:rPr lang="en-US" smtClean="0"/>
              <a:pPr/>
              <a:t>‹#›</a:t>
            </a:fld>
            <a:endParaRPr lang="en-US"/>
          </a:p>
        </p:txBody>
      </p:sp>
      <p:sp>
        <p:nvSpPr>
          <p:cNvPr id="9" name="Title 1">
            <a:extLst>
              <a:ext uri="{FF2B5EF4-FFF2-40B4-BE49-F238E27FC236}">
                <a16:creationId xmlns:a16="http://schemas.microsoft.com/office/drawing/2014/main" id="{C3429A96-7A73-7F4E-80AB-C6AD0FB3CD98}"/>
              </a:ext>
            </a:extLst>
          </p:cNvPr>
          <p:cNvSpPr>
            <a:spLocks noGrp="1"/>
          </p:cNvSpPr>
          <p:nvPr>
            <p:ph type="title"/>
          </p:nvPr>
        </p:nvSpPr>
        <p:spPr>
          <a:xfrm>
            <a:off x="660400" y="609600"/>
            <a:ext cx="5207001" cy="838200"/>
          </a:xfrm>
        </p:spPr>
        <p:txBody>
          <a:bodyPr/>
          <a:lstStyle/>
          <a:p>
            <a:r>
              <a:rPr lang="en-US" dirty="0"/>
              <a:t>Click to edit Master title style</a:t>
            </a:r>
          </a:p>
        </p:txBody>
      </p:sp>
    </p:spTree>
    <p:extLst>
      <p:ext uri="{BB962C8B-B14F-4D97-AF65-F5344CB8AC3E}">
        <p14:creationId xmlns:p14="http://schemas.microsoft.com/office/powerpoint/2010/main" val="2275700661"/>
      </p:ext>
    </p:extLst>
  </p:cSld>
  <p:clrMapOvr>
    <a:masterClrMapping/>
  </p:clrMapOvr>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56D26BC4-A1B7-47A1-8D5F-5AAF2E5DCBEF}"/>
              </a:ext>
            </a:extLst>
          </p:cNvPr>
          <p:cNvSpPr>
            <a:spLocks noGrp="1"/>
          </p:cNvSpPr>
          <p:nvPr>
            <p:ph type="body" sz="quarter" idx="40"/>
          </p:nvPr>
        </p:nvSpPr>
        <p:spPr>
          <a:xfrm>
            <a:off x="1769565" y="1535113"/>
            <a:ext cx="4149165" cy="327754"/>
          </a:xfrm>
          <a:prstGeom prst="rect">
            <a:avLst/>
          </a:prstGeom>
        </p:spPr>
        <p:txBody>
          <a:bodyPr anchor="b">
            <a:normAutofit/>
          </a:bodyPr>
          <a:lstStyle>
            <a:lvl1pPr marL="0" indent="0" algn="l">
              <a:buNone/>
              <a:defRPr sz="1800" b="1">
                <a:solidFill>
                  <a:schemeClr val="bg1"/>
                </a:solidFill>
              </a:defRPr>
            </a:lvl1pPr>
          </a:lstStyle>
          <a:p>
            <a:pPr lvl="0"/>
            <a:r>
              <a:rPr lang="en-US" dirty="0"/>
              <a:t>Edit Master text</a:t>
            </a:r>
          </a:p>
        </p:txBody>
      </p:sp>
      <p:sp>
        <p:nvSpPr>
          <p:cNvPr id="23" name="Text Placeholder 9">
            <a:extLst>
              <a:ext uri="{FF2B5EF4-FFF2-40B4-BE49-F238E27FC236}">
                <a16:creationId xmlns:a16="http://schemas.microsoft.com/office/drawing/2014/main" id="{046672CF-00C9-493D-B360-ED555A0D59B7}"/>
              </a:ext>
            </a:extLst>
          </p:cNvPr>
          <p:cNvSpPr>
            <a:spLocks noGrp="1"/>
          </p:cNvSpPr>
          <p:nvPr>
            <p:ph type="body" sz="quarter" idx="41"/>
          </p:nvPr>
        </p:nvSpPr>
        <p:spPr>
          <a:xfrm>
            <a:off x="1769565" y="1891285"/>
            <a:ext cx="4149165" cy="443551"/>
          </a:xfrm>
          <a:prstGeom prst="rect">
            <a:avLst/>
          </a:prstGeom>
        </p:spPr>
        <p:txBody>
          <a:bodyPr>
            <a:normAutofit/>
          </a:bodyPr>
          <a:lstStyle>
            <a:lvl1pPr marL="0" indent="0" algn="l">
              <a:buNone/>
              <a:defRPr sz="1500" b="0">
                <a:solidFill>
                  <a:schemeClr val="bg1"/>
                </a:solidFill>
              </a:defRPr>
            </a:lvl1pPr>
          </a:lstStyle>
          <a:p>
            <a:pPr lvl="0"/>
            <a:r>
              <a:rPr lang="en-US" dirty="0"/>
              <a:t>Edit Master text</a:t>
            </a:r>
          </a:p>
        </p:txBody>
      </p:sp>
      <p:sp>
        <p:nvSpPr>
          <p:cNvPr id="26" name="Text Placeholder 4">
            <a:extLst>
              <a:ext uri="{FF2B5EF4-FFF2-40B4-BE49-F238E27FC236}">
                <a16:creationId xmlns:a16="http://schemas.microsoft.com/office/drawing/2014/main" id="{CB4934BA-A7B2-418E-AAA6-A5C815AC4670}"/>
              </a:ext>
            </a:extLst>
          </p:cNvPr>
          <p:cNvSpPr>
            <a:spLocks noGrp="1"/>
          </p:cNvSpPr>
          <p:nvPr>
            <p:ph type="body" sz="quarter" idx="50" hasCustomPrompt="1"/>
          </p:nvPr>
        </p:nvSpPr>
        <p:spPr>
          <a:xfrm>
            <a:off x="660400" y="1535113"/>
            <a:ext cx="800100" cy="799723"/>
          </a:xfrm>
          <a:prstGeom prst="rect">
            <a:avLst/>
          </a:prstGeom>
          <a:solidFill>
            <a:schemeClr val="tx2"/>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25" name="Text Placeholder 9">
            <a:extLst>
              <a:ext uri="{FF2B5EF4-FFF2-40B4-BE49-F238E27FC236}">
                <a16:creationId xmlns:a16="http://schemas.microsoft.com/office/drawing/2014/main" id="{375C4747-1FC3-468C-A346-5DE6DBA30DB7}"/>
              </a:ext>
            </a:extLst>
          </p:cNvPr>
          <p:cNvSpPr>
            <a:spLocks noGrp="1"/>
          </p:cNvSpPr>
          <p:nvPr>
            <p:ph type="body" sz="quarter" idx="54"/>
          </p:nvPr>
        </p:nvSpPr>
        <p:spPr>
          <a:xfrm>
            <a:off x="1769565" y="2605908"/>
            <a:ext cx="4149165" cy="327754"/>
          </a:xfrm>
          <a:prstGeom prst="rect">
            <a:avLst/>
          </a:prstGeom>
        </p:spPr>
        <p:txBody>
          <a:bodyPr anchor="b">
            <a:normAutofit/>
          </a:bodyPr>
          <a:lstStyle>
            <a:lvl1pPr marL="0" indent="0" algn="l">
              <a:buNone/>
              <a:defRPr sz="1800" b="1">
                <a:solidFill>
                  <a:schemeClr val="bg1"/>
                </a:solidFill>
              </a:defRPr>
            </a:lvl1pPr>
          </a:lstStyle>
          <a:p>
            <a:pPr lvl="0"/>
            <a:r>
              <a:rPr lang="en-US" dirty="0"/>
              <a:t>Edit Master text</a:t>
            </a:r>
          </a:p>
        </p:txBody>
      </p:sp>
      <p:sp>
        <p:nvSpPr>
          <p:cNvPr id="126" name="Text Placeholder 9">
            <a:extLst>
              <a:ext uri="{FF2B5EF4-FFF2-40B4-BE49-F238E27FC236}">
                <a16:creationId xmlns:a16="http://schemas.microsoft.com/office/drawing/2014/main" id="{BC90422A-1B1D-4821-9FAC-37E7780559BD}"/>
              </a:ext>
            </a:extLst>
          </p:cNvPr>
          <p:cNvSpPr>
            <a:spLocks noGrp="1"/>
          </p:cNvSpPr>
          <p:nvPr>
            <p:ph type="body" sz="quarter" idx="55"/>
          </p:nvPr>
        </p:nvSpPr>
        <p:spPr>
          <a:xfrm>
            <a:off x="1769565" y="2962080"/>
            <a:ext cx="4149165" cy="443551"/>
          </a:xfrm>
          <a:prstGeom prst="rect">
            <a:avLst/>
          </a:prstGeom>
        </p:spPr>
        <p:txBody>
          <a:bodyPr>
            <a:normAutofit/>
          </a:bodyPr>
          <a:lstStyle>
            <a:lvl1pPr marL="0" indent="0" algn="l">
              <a:buNone/>
              <a:defRPr sz="1500" b="0">
                <a:solidFill>
                  <a:schemeClr val="bg1"/>
                </a:solidFill>
              </a:defRPr>
            </a:lvl1pPr>
          </a:lstStyle>
          <a:p>
            <a:pPr lvl="0"/>
            <a:r>
              <a:rPr lang="en-US" dirty="0"/>
              <a:t>Edit Master text</a:t>
            </a:r>
          </a:p>
        </p:txBody>
      </p:sp>
      <p:sp>
        <p:nvSpPr>
          <p:cNvPr id="127" name="Text Placeholder 4">
            <a:extLst>
              <a:ext uri="{FF2B5EF4-FFF2-40B4-BE49-F238E27FC236}">
                <a16:creationId xmlns:a16="http://schemas.microsoft.com/office/drawing/2014/main" id="{2611983C-1A52-436E-A627-FAD6ECD4C3C3}"/>
              </a:ext>
            </a:extLst>
          </p:cNvPr>
          <p:cNvSpPr>
            <a:spLocks noGrp="1"/>
          </p:cNvSpPr>
          <p:nvPr>
            <p:ph type="body" sz="quarter" idx="56" hasCustomPrompt="1"/>
          </p:nvPr>
        </p:nvSpPr>
        <p:spPr>
          <a:xfrm>
            <a:off x="660400" y="2611040"/>
            <a:ext cx="800100" cy="799723"/>
          </a:xfrm>
          <a:prstGeom prst="rect">
            <a:avLst/>
          </a:prstGeom>
          <a:solidFill>
            <a:schemeClr val="tx2"/>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31" name="Text Placeholder 9">
            <a:extLst>
              <a:ext uri="{FF2B5EF4-FFF2-40B4-BE49-F238E27FC236}">
                <a16:creationId xmlns:a16="http://schemas.microsoft.com/office/drawing/2014/main" id="{3E8961A7-71AC-4490-8A5E-B6209CD7B9D8}"/>
              </a:ext>
            </a:extLst>
          </p:cNvPr>
          <p:cNvSpPr>
            <a:spLocks noGrp="1"/>
          </p:cNvSpPr>
          <p:nvPr>
            <p:ph type="body" sz="quarter" idx="60"/>
          </p:nvPr>
        </p:nvSpPr>
        <p:spPr>
          <a:xfrm>
            <a:off x="1769565" y="3686967"/>
            <a:ext cx="4149165" cy="327754"/>
          </a:xfrm>
          <a:prstGeom prst="rect">
            <a:avLst/>
          </a:prstGeom>
        </p:spPr>
        <p:txBody>
          <a:bodyPr anchor="b">
            <a:normAutofit/>
          </a:bodyPr>
          <a:lstStyle>
            <a:lvl1pPr marL="0" indent="0" algn="l">
              <a:buNone/>
              <a:defRPr sz="1800" b="1">
                <a:solidFill>
                  <a:schemeClr val="bg1"/>
                </a:solidFill>
              </a:defRPr>
            </a:lvl1pPr>
          </a:lstStyle>
          <a:p>
            <a:pPr lvl="0"/>
            <a:r>
              <a:rPr lang="en-US" dirty="0"/>
              <a:t>Edit Master text</a:t>
            </a:r>
          </a:p>
        </p:txBody>
      </p:sp>
      <p:sp>
        <p:nvSpPr>
          <p:cNvPr id="132" name="Text Placeholder 9">
            <a:extLst>
              <a:ext uri="{FF2B5EF4-FFF2-40B4-BE49-F238E27FC236}">
                <a16:creationId xmlns:a16="http://schemas.microsoft.com/office/drawing/2014/main" id="{694AA472-33BD-4246-B452-BA0FBCAF6DCB}"/>
              </a:ext>
            </a:extLst>
          </p:cNvPr>
          <p:cNvSpPr>
            <a:spLocks noGrp="1"/>
          </p:cNvSpPr>
          <p:nvPr>
            <p:ph type="body" sz="quarter" idx="61"/>
          </p:nvPr>
        </p:nvSpPr>
        <p:spPr>
          <a:xfrm>
            <a:off x="1769565" y="4043139"/>
            <a:ext cx="4149165" cy="443551"/>
          </a:xfrm>
          <a:prstGeom prst="rect">
            <a:avLst/>
          </a:prstGeom>
        </p:spPr>
        <p:txBody>
          <a:bodyPr>
            <a:normAutofit/>
          </a:bodyPr>
          <a:lstStyle>
            <a:lvl1pPr marL="0" indent="0" algn="l">
              <a:buNone/>
              <a:defRPr sz="1500" b="0">
                <a:solidFill>
                  <a:schemeClr val="bg1"/>
                </a:solidFill>
              </a:defRPr>
            </a:lvl1pPr>
          </a:lstStyle>
          <a:p>
            <a:pPr lvl="0"/>
            <a:r>
              <a:rPr lang="en-US" dirty="0"/>
              <a:t>Edit Master text</a:t>
            </a:r>
          </a:p>
        </p:txBody>
      </p:sp>
      <p:sp>
        <p:nvSpPr>
          <p:cNvPr id="133" name="Text Placeholder 4">
            <a:extLst>
              <a:ext uri="{FF2B5EF4-FFF2-40B4-BE49-F238E27FC236}">
                <a16:creationId xmlns:a16="http://schemas.microsoft.com/office/drawing/2014/main" id="{29F84068-7B59-4D1B-B8E4-F263C0818A38}"/>
              </a:ext>
            </a:extLst>
          </p:cNvPr>
          <p:cNvSpPr>
            <a:spLocks noGrp="1"/>
          </p:cNvSpPr>
          <p:nvPr>
            <p:ph type="body" sz="quarter" idx="62" hasCustomPrompt="1"/>
          </p:nvPr>
        </p:nvSpPr>
        <p:spPr>
          <a:xfrm>
            <a:off x="660400" y="3686967"/>
            <a:ext cx="800100" cy="799723"/>
          </a:xfrm>
          <a:prstGeom prst="rect">
            <a:avLst/>
          </a:prstGeom>
          <a:solidFill>
            <a:schemeClr val="tx2"/>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37" name="Text Placeholder 9">
            <a:extLst>
              <a:ext uri="{FF2B5EF4-FFF2-40B4-BE49-F238E27FC236}">
                <a16:creationId xmlns:a16="http://schemas.microsoft.com/office/drawing/2014/main" id="{0E20DB8B-DB9F-48F9-9A33-4459FB88B40F}"/>
              </a:ext>
            </a:extLst>
          </p:cNvPr>
          <p:cNvSpPr>
            <a:spLocks noGrp="1"/>
          </p:cNvSpPr>
          <p:nvPr>
            <p:ph type="body" sz="quarter" idx="66"/>
          </p:nvPr>
        </p:nvSpPr>
        <p:spPr>
          <a:xfrm>
            <a:off x="1769565" y="4757762"/>
            <a:ext cx="4149165" cy="327754"/>
          </a:xfrm>
          <a:prstGeom prst="rect">
            <a:avLst/>
          </a:prstGeom>
        </p:spPr>
        <p:txBody>
          <a:bodyPr anchor="b">
            <a:normAutofit/>
          </a:bodyPr>
          <a:lstStyle>
            <a:lvl1pPr marL="0" indent="0" algn="l">
              <a:buNone/>
              <a:defRPr sz="1800" b="1">
                <a:solidFill>
                  <a:schemeClr val="bg1"/>
                </a:solidFill>
              </a:defRPr>
            </a:lvl1pPr>
          </a:lstStyle>
          <a:p>
            <a:pPr lvl="0"/>
            <a:r>
              <a:rPr lang="en-US" dirty="0"/>
              <a:t>Edit Master text</a:t>
            </a:r>
          </a:p>
        </p:txBody>
      </p:sp>
      <p:sp>
        <p:nvSpPr>
          <p:cNvPr id="138" name="Text Placeholder 9">
            <a:extLst>
              <a:ext uri="{FF2B5EF4-FFF2-40B4-BE49-F238E27FC236}">
                <a16:creationId xmlns:a16="http://schemas.microsoft.com/office/drawing/2014/main" id="{E0B4EF81-AC9B-4637-8AF0-35C63C80786F}"/>
              </a:ext>
            </a:extLst>
          </p:cNvPr>
          <p:cNvSpPr>
            <a:spLocks noGrp="1"/>
          </p:cNvSpPr>
          <p:nvPr>
            <p:ph type="body" sz="quarter" idx="67"/>
          </p:nvPr>
        </p:nvSpPr>
        <p:spPr>
          <a:xfrm>
            <a:off x="1769565" y="5113934"/>
            <a:ext cx="4149165" cy="443551"/>
          </a:xfrm>
          <a:prstGeom prst="rect">
            <a:avLst/>
          </a:prstGeom>
        </p:spPr>
        <p:txBody>
          <a:bodyPr>
            <a:normAutofit/>
          </a:bodyPr>
          <a:lstStyle>
            <a:lvl1pPr marL="0" indent="0" algn="l">
              <a:buNone/>
              <a:defRPr sz="1500" b="0">
                <a:solidFill>
                  <a:schemeClr val="bg1"/>
                </a:solidFill>
              </a:defRPr>
            </a:lvl1pPr>
          </a:lstStyle>
          <a:p>
            <a:pPr lvl="0"/>
            <a:r>
              <a:rPr lang="en-US" dirty="0"/>
              <a:t>Edit Master text</a:t>
            </a:r>
          </a:p>
        </p:txBody>
      </p:sp>
      <p:sp>
        <p:nvSpPr>
          <p:cNvPr id="139" name="Text Placeholder 4">
            <a:extLst>
              <a:ext uri="{FF2B5EF4-FFF2-40B4-BE49-F238E27FC236}">
                <a16:creationId xmlns:a16="http://schemas.microsoft.com/office/drawing/2014/main" id="{9B37FE0D-1CEA-4AE1-BBC5-E005BE160E67}"/>
              </a:ext>
            </a:extLst>
          </p:cNvPr>
          <p:cNvSpPr>
            <a:spLocks noGrp="1"/>
          </p:cNvSpPr>
          <p:nvPr>
            <p:ph type="body" sz="quarter" idx="68" hasCustomPrompt="1"/>
          </p:nvPr>
        </p:nvSpPr>
        <p:spPr>
          <a:xfrm>
            <a:off x="660400" y="4762894"/>
            <a:ext cx="800100" cy="799723"/>
          </a:xfrm>
          <a:prstGeom prst="rect">
            <a:avLst/>
          </a:prstGeom>
          <a:solidFill>
            <a:schemeClr val="tx2"/>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49" name="Text Placeholder 9">
            <a:extLst>
              <a:ext uri="{FF2B5EF4-FFF2-40B4-BE49-F238E27FC236}">
                <a16:creationId xmlns:a16="http://schemas.microsoft.com/office/drawing/2014/main" id="{EF0267D9-B18D-44CC-8F89-3867F06B4443}"/>
              </a:ext>
            </a:extLst>
          </p:cNvPr>
          <p:cNvSpPr>
            <a:spLocks noGrp="1"/>
          </p:cNvSpPr>
          <p:nvPr>
            <p:ph type="body" sz="quarter" idx="75"/>
          </p:nvPr>
        </p:nvSpPr>
        <p:spPr>
          <a:xfrm>
            <a:off x="7375060" y="1535113"/>
            <a:ext cx="4149165" cy="327754"/>
          </a:xfrm>
          <a:prstGeom prst="rect">
            <a:avLst/>
          </a:prstGeom>
        </p:spPr>
        <p:txBody>
          <a:bodyPr anchor="b">
            <a:normAutofit/>
          </a:bodyPr>
          <a:lstStyle>
            <a:lvl1pPr marL="0" indent="0" algn="l">
              <a:buNone/>
              <a:defRPr sz="1800" b="1">
                <a:solidFill>
                  <a:schemeClr val="bg1"/>
                </a:solidFill>
              </a:defRPr>
            </a:lvl1pPr>
          </a:lstStyle>
          <a:p>
            <a:pPr lvl="0"/>
            <a:r>
              <a:rPr lang="en-US" dirty="0"/>
              <a:t>Edit Master text</a:t>
            </a:r>
          </a:p>
        </p:txBody>
      </p:sp>
      <p:sp>
        <p:nvSpPr>
          <p:cNvPr id="150" name="Text Placeholder 9">
            <a:extLst>
              <a:ext uri="{FF2B5EF4-FFF2-40B4-BE49-F238E27FC236}">
                <a16:creationId xmlns:a16="http://schemas.microsoft.com/office/drawing/2014/main" id="{52E36255-42AA-434D-9353-6511E8E6ED31}"/>
              </a:ext>
            </a:extLst>
          </p:cNvPr>
          <p:cNvSpPr>
            <a:spLocks noGrp="1"/>
          </p:cNvSpPr>
          <p:nvPr>
            <p:ph type="body" sz="quarter" idx="76"/>
          </p:nvPr>
        </p:nvSpPr>
        <p:spPr>
          <a:xfrm>
            <a:off x="7375060" y="1891285"/>
            <a:ext cx="4149165" cy="443551"/>
          </a:xfrm>
          <a:prstGeom prst="rect">
            <a:avLst/>
          </a:prstGeom>
        </p:spPr>
        <p:txBody>
          <a:bodyPr>
            <a:normAutofit/>
          </a:bodyPr>
          <a:lstStyle>
            <a:lvl1pPr marL="0" indent="0" algn="l">
              <a:buNone/>
              <a:defRPr sz="1500" b="0">
                <a:solidFill>
                  <a:schemeClr val="bg1"/>
                </a:solidFill>
              </a:defRPr>
            </a:lvl1pPr>
          </a:lstStyle>
          <a:p>
            <a:pPr lvl="0"/>
            <a:r>
              <a:rPr lang="en-US" dirty="0"/>
              <a:t>Edit Master text</a:t>
            </a:r>
          </a:p>
        </p:txBody>
      </p:sp>
      <p:sp>
        <p:nvSpPr>
          <p:cNvPr id="151" name="Text Placeholder 4">
            <a:extLst>
              <a:ext uri="{FF2B5EF4-FFF2-40B4-BE49-F238E27FC236}">
                <a16:creationId xmlns:a16="http://schemas.microsoft.com/office/drawing/2014/main" id="{8DB258FD-AF8C-4906-8EB7-B90340BD7399}"/>
              </a:ext>
            </a:extLst>
          </p:cNvPr>
          <p:cNvSpPr>
            <a:spLocks noGrp="1"/>
          </p:cNvSpPr>
          <p:nvPr>
            <p:ph type="body" sz="quarter" idx="77" hasCustomPrompt="1"/>
          </p:nvPr>
        </p:nvSpPr>
        <p:spPr>
          <a:xfrm>
            <a:off x="6265895" y="1535113"/>
            <a:ext cx="800100" cy="799723"/>
          </a:xfrm>
          <a:prstGeom prst="rect">
            <a:avLst/>
          </a:prstGeom>
          <a:solidFill>
            <a:schemeClr val="tx2"/>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52" name="Text Placeholder 9">
            <a:extLst>
              <a:ext uri="{FF2B5EF4-FFF2-40B4-BE49-F238E27FC236}">
                <a16:creationId xmlns:a16="http://schemas.microsoft.com/office/drawing/2014/main" id="{54681F42-A361-47BE-BF65-E907906BF8C8}"/>
              </a:ext>
            </a:extLst>
          </p:cNvPr>
          <p:cNvSpPr>
            <a:spLocks noGrp="1"/>
          </p:cNvSpPr>
          <p:nvPr>
            <p:ph type="body" sz="quarter" idx="78"/>
          </p:nvPr>
        </p:nvSpPr>
        <p:spPr>
          <a:xfrm>
            <a:off x="7375060" y="2605908"/>
            <a:ext cx="4149165" cy="327754"/>
          </a:xfrm>
          <a:prstGeom prst="rect">
            <a:avLst/>
          </a:prstGeom>
        </p:spPr>
        <p:txBody>
          <a:bodyPr anchor="b">
            <a:normAutofit/>
          </a:bodyPr>
          <a:lstStyle>
            <a:lvl1pPr marL="0" indent="0" algn="l">
              <a:buNone/>
              <a:defRPr sz="1800" b="1">
                <a:solidFill>
                  <a:schemeClr val="bg1"/>
                </a:solidFill>
              </a:defRPr>
            </a:lvl1pPr>
          </a:lstStyle>
          <a:p>
            <a:pPr lvl="0"/>
            <a:r>
              <a:rPr lang="en-US" dirty="0"/>
              <a:t>Edit Master text</a:t>
            </a:r>
          </a:p>
        </p:txBody>
      </p:sp>
      <p:sp>
        <p:nvSpPr>
          <p:cNvPr id="153" name="Text Placeholder 9">
            <a:extLst>
              <a:ext uri="{FF2B5EF4-FFF2-40B4-BE49-F238E27FC236}">
                <a16:creationId xmlns:a16="http://schemas.microsoft.com/office/drawing/2014/main" id="{8718FFA3-7131-4F0D-9FA0-0A5F53676EF8}"/>
              </a:ext>
            </a:extLst>
          </p:cNvPr>
          <p:cNvSpPr>
            <a:spLocks noGrp="1"/>
          </p:cNvSpPr>
          <p:nvPr>
            <p:ph type="body" sz="quarter" idx="79"/>
          </p:nvPr>
        </p:nvSpPr>
        <p:spPr>
          <a:xfrm>
            <a:off x="7375060" y="2962080"/>
            <a:ext cx="4149165" cy="443551"/>
          </a:xfrm>
          <a:prstGeom prst="rect">
            <a:avLst/>
          </a:prstGeom>
        </p:spPr>
        <p:txBody>
          <a:bodyPr>
            <a:normAutofit/>
          </a:bodyPr>
          <a:lstStyle>
            <a:lvl1pPr marL="0" indent="0" algn="l">
              <a:buNone/>
              <a:defRPr sz="1500" b="0">
                <a:solidFill>
                  <a:schemeClr val="bg1"/>
                </a:solidFill>
              </a:defRPr>
            </a:lvl1pPr>
          </a:lstStyle>
          <a:p>
            <a:pPr lvl="0"/>
            <a:r>
              <a:rPr lang="en-US" dirty="0"/>
              <a:t>Edit Master text</a:t>
            </a:r>
          </a:p>
        </p:txBody>
      </p:sp>
      <p:sp>
        <p:nvSpPr>
          <p:cNvPr id="154" name="Text Placeholder 4">
            <a:extLst>
              <a:ext uri="{FF2B5EF4-FFF2-40B4-BE49-F238E27FC236}">
                <a16:creationId xmlns:a16="http://schemas.microsoft.com/office/drawing/2014/main" id="{B6D08E91-901B-4663-A56E-E3D975E7FF08}"/>
              </a:ext>
            </a:extLst>
          </p:cNvPr>
          <p:cNvSpPr>
            <a:spLocks noGrp="1"/>
          </p:cNvSpPr>
          <p:nvPr>
            <p:ph type="body" sz="quarter" idx="80" hasCustomPrompt="1"/>
          </p:nvPr>
        </p:nvSpPr>
        <p:spPr>
          <a:xfrm>
            <a:off x="6265895" y="2611040"/>
            <a:ext cx="800100" cy="799723"/>
          </a:xfrm>
          <a:prstGeom prst="rect">
            <a:avLst/>
          </a:prstGeom>
          <a:solidFill>
            <a:schemeClr val="tx2"/>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55" name="Text Placeholder 9">
            <a:extLst>
              <a:ext uri="{FF2B5EF4-FFF2-40B4-BE49-F238E27FC236}">
                <a16:creationId xmlns:a16="http://schemas.microsoft.com/office/drawing/2014/main" id="{6CD5ADE4-255D-400C-8088-AF8876E80E0F}"/>
              </a:ext>
            </a:extLst>
          </p:cNvPr>
          <p:cNvSpPr>
            <a:spLocks noGrp="1"/>
          </p:cNvSpPr>
          <p:nvPr>
            <p:ph type="body" sz="quarter" idx="81"/>
          </p:nvPr>
        </p:nvSpPr>
        <p:spPr>
          <a:xfrm>
            <a:off x="7375060" y="3686967"/>
            <a:ext cx="4149165" cy="327754"/>
          </a:xfrm>
          <a:prstGeom prst="rect">
            <a:avLst/>
          </a:prstGeom>
        </p:spPr>
        <p:txBody>
          <a:bodyPr anchor="b">
            <a:normAutofit/>
          </a:bodyPr>
          <a:lstStyle>
            <a:lvl1pPr marL="0" indent="0" algn="l">
              <a:buNone/>
              <a:defRPr sz="1800" b="1">
                <a:solidFill>
                  <a:schemeClr val="bg1"/>
                </a:solidFill>
              </a:defRPr>
            </a:lvl1pPr>
          </a:lstStyle>
          <a:p>
            <a:pPr lvl="0"/>
            <a:r>
              <a:rPr lang="en-US" dirty="0"/>
              <a:t>Edit Master text</a:t>
            </a:r>
          </a:p>
        </p:txBody>
      </p:sp>
      <p:sp>
        <p:nvSpPr>
          <p:cNvPr id="156" name="Text Placeholder 9">
            <a:extLst>
              <a:ext uri="{FF2B5EF4-FFF2-40B4-BE49-F238E27FC236}">
                <a16:creationId xmlns:a16="http://schemas.microsoft.com/office/drawing/2014/main" id="{FE967416-23E7-4440-8909-FCB48DAFAD8F}"/>
              </a:ext>
            </a:extLst>
          </p:cNvPr>
          <p:cNvSpPr>
            <a:spLocks noGrp="1"/>
          </p:cNvSpPr>
          <p:nvPr>
            <p:ph type="body" sz="quarter" idx="82"/>
          </p:nvPr>
        </p:nvSpPr>
        <p:spPr>
          <a:xfrm>
            <a:off x="7375060" y="4043139"/>
            <a:ext cx="4149165" cy="443551"/>
          </a:xfrm>
          <a:prstGeom prst="rect">
            <a:avLst/>
          </a:prstGeom>
        </p:spPr>
        <p:txBody>
          <a:bodyPr>
            <a:normAutofit/>
          </a:bodyPr>
          <a:lstStyle>
            <a:lvl1pPr marL="0" indent="0" algn="l">
              <a:buNone/>
              <a:defRPr sz="1500" b="0">
                <a:solidFill>
                  <a:schemeClr val="bg1"/>
                </a:solidFill>
              </a:defRPr>
            </a:lvl1pPr>
          </a:lstStyle>
          <a:p>
            <a:pPr lvl="0"/>
            <a:r>
              <a:rPr lang="en-US" dirty="0"/>
              <a:t>Edit Master text</a:t>
            </a:r>
          </a:p>
        </p:txBody>
      </p:sp>
      <p:sp>
        <p:nvSpPr>
          <p:cNvPr id="157" name="Text Placeholder 4">
            <a:extLst>
              <a:ext uri="{FF2B5EF4-FFF2-40B4-BE49-F238E27FC236}">
                <a16:creationId xmlns:a16="http://schemas.microsoft.com/office/drawing/2014/main" id="{4F936DF6-AA0D-4354-A5FD-4F06A412B86D}"/>
              </a:ext>
            </a:extLst>
          </p:cNvPr>
          <p:cNvSpPr>
            <a:spLocks noGrp="1"/>
          </p:cNvSpPr>
          <p:nvPr>
            <p:ph type="body" sz="quarter" idx="83" hasCustomPrompt="1"/>
          </p:nvPr>
        </p:nvSpPr>
        <p:spPr>
          <a:xfrm>
            <a:off x="6265895" y="3686967"/>
            <a:ext cx="800100" cy="799723"/>
          </a:xfrm>
          <a:prstGeom prst="rect">
            <a:avLst/>
          </a:prstGeom>
          <a:solidFill>
            <a:schemeClr val="tx2"/>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158" name="Text Placeholder 9">
            <a:extLst>
              <a:ext uri="{FF2B5EF4-FFF2-40B4-BE49-F238E27FC236}">
                <a16:creationId xmlns:a16="http://schemas.microsoft.com/office/drawing/2014/main" id="{9C8C6D44-CED4-4DAB-8C47-53C998C73DFF}"/>
              </a:ext>
            </a:extLst>
          </p:cNvPr>
          <p:cNvSpPr>
            <a:spLocks noGrp="1"/>
          </p:cNvSpPr>
          <p:nvPr>
            <p:ph type="body" sz="quarter" idx="84"/>
          </p:nvPr>
        </p:nvSpPr>
        <p:spPr>
          <a:xfrm>
            <a:off x="7375060" y="4757762"/>
            <a:ext cx="4149165" cy="327754"/>
          </a:xfrm>
          <a:prstGeom prst="rect">
            <a:avLst/>
          </a:prstGeom>
        </p:spPr>
        <p:txBody>
          <a:bodyPr anchor="b">
            <a:normAutofit/>
          </a:bodyPr>
          <a:lstStyle>
            <a:lvl1pPr marL="0" indent="0" algn="l">
              <a:buNone/>
              <a:defRPr sz="1800" b="1">
                <a:solidFill>
                  <a:schemeClr val="bg1"/>
                </a:solidFill>
              </a:defRPr>
            </a:lvl1pPr>
          </a:lstStyle>
          <a:p>
            <a:pPr lvl="0"/>
            <a:r>
              <a:rPr lang="en-US" dirty="0"/>
              <a:t>Edit Master text</a:t>
            </a:r>
          </a:p>
        </p:txBody>
      </p:sp>
      <p:sp>
        <p:nvSpPr>
          <p:cNvPr id="159" name="Text Placeholder 9">
            <a:extLst>
              <a:ext uri="{FF2B5EF4-FFF2-40B4-BE49-F238E27FC236}">
                <a16:creationId xmlns:a16="http://schemas.microsoft.com/office/drawing/2014/main" id="{55B846D6-2B81-4583-B724-D5306AF86CB6}"/>
              </a:ext>
            </a:extLst>
          </p:cNvPr>
          <p:cNvSpPr>
            <a:spLocks noGrp="1"/>
          </p:cNvSpPr>
          <p:nvPr>
            <p:ph type="body" sz="quarter" idx="85"/>
          </p:nvPr>
        </p:nvSpPr>
        <p:spPr>
          <a:xfrm>
            <a:off x="7375060" y="5113934"/>
            <a:ext cx="4149165" cy="443551"/>
          </a:xfrm>
          <a:prstGeom prst="rect">
            <a:avLst/>
          </a:prstGeom>
        </p:spPr>
        <p:txBody>
          <a:bodyPr>
            <a:normAutofit/>
          </a:bodyPr>
          <a:lstStyle>
            <a:lvl1pPr marL="0" indent="0" algn="l">
              <a:buNone/>
              <a:defRPr sz="1500" b="0">
                <a:solidFill>
                  <a:schemeClr val="bg1"/>
                </a:solidFill>
              </a:defRPr>
            </a:lvl1pPr>
          </a:lstStyle>
          <a:p>
            <a:pPr lvl="0"/>
            <a:r>
              <a:rPr lang="en-US" dirty="0"/>
              <a:t>Edit Master text</a:t>
            </a:r>
          </a:p>
        </p:txBody>
      </p:sp>
      <p:sp>
        <p:nvSpPr>
          <p:cNvPr id="160" name="Text Placeholder 4">
            <a:extLst>
              <a:ext uri="{FF2B5EF4-FFF2-40B4-BE49-F238E27FC236}">
                <a16:creationId xmlns:a16="http://schemas.microsoft.com/office/drawing/2014/main" id="{04F1A9E3-EED2-4BD0-8A30-A7D27C5A3D98}"/>
              </a:ext>
            </a:extLst>
          </p:cNvPr>
          <p:cNvSpPr>
            <a:spLocks noGrp="1"/>
          </p:cNvSpPr>
          <p:nvPr>
            <p:ph type="body" sz="quarter" idx="86" hasCustomPrompt="1"/>
          </p:nvPr>
        </p:nvSpPr>
        <p:spPr>
          <a:xfrm>
            <a:off x="6265895" y="4762894"/>
            <a:ext cx="800100" cy="799723"/>
          </a:xfrm>
          <a:prstGeom prst="rect">
            <a:avLst/>
          </a:prstGeom>
          <a:solidFill>
            <a:schemeClr val="tx2"/>
          </a:solidFill>
        </p:spPr>
        <p:txBody>
          <a:bodyPr anchor="ctr"/>
          <a:lstStyle>
            <a:lvl1pPr marL="0" indent="0" algn="ctr">
              <a:spcBef>
                <a:spcPts val="0"/>
              </a:spcBef>
              <a:spcAft>
                <a:spcPts val="0"/>
              </a:spcAft>
              <a:buNone/>
              <a:defRPr b="1">
                <a:solidFill>
                  <a:schemeClr val="bg2"/>
                </a:solidFill>
              </a:defRPr>
            </a:lvl1pPr>
          </a:lstStyle>
          <a:p>
            <a:pPr lvl="0"/>
            <a:r>
              <a:rPr lang="en-US" dirty="0"/>
              <a:t>##</a:t>
            </a:r>
          </a:p>
        </p:txBody>
      </p:sp>
      <p:sp>
        <p:nvSpPr>
          <p:cNvPr id="3" name="Footer Placeholder 2">
            <a:extLst>
              <a:ext uri="{FF2B5EF4-FFF2-40B4-BE49-F238E27FC236}">
                <a16:creationId xmlns:a16="http://schemas.microsoft.com/office/drawing/2014/main" id="{456A5E77-F5E6-CA44-B1CD-475B53966C77}"/>
              </a:ext>
            </a:extLst>
          </p:cNvPr>
          <p:cNvSpPr>
            <a:spLocks noGrp="1"/>
          </p:cNvSpPr>
          <p:nvPr>
            <p:ph type="ftr" sz="quarter" idx="87"/>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5312152E-14F7-2943-A2CD-F4F82AA1AA51}"/>
              </a:ext>
            </a:extLst>
          </p:cNvPr>
          <p:cNvSpPr>
            <a:spLocks noGrp="1"/>
          </p:cNvSpPr>
          <p:nvPr>
            <p:ph type="sldNum" sz="quarter" idx="88"/>
          </p:nvPr>
        </p:nvSpPr>
        <p:spPr/>
        <p:txBody>
          <a:bodyPr/>
          <a:lstStyle/>
          <a:p>
            <a:fld id="{9D269874-3913-3E4A-9285-BA6A0CAD74F5}" type="slidenum">
              <a:rPr lang="en-US" smtClean="0"/>
              <a:pPr/>
              <a:t>‹#›</a:t>
            </a:fld>
            <a:endParaRPr lang="en-US"/>
          </a:p>
        </p:txBody>
      </p:sp>
      <p:sp>
        <p:nvSpPr>
          <p:cNvPr id="29" name="Title 1">
            <a:extLst>
              <a:ext uri="{FF2B5EF4-FFF2-40B4-BE49-F238E27FC236}">
                <a16:creationId xmlns:a16="http://schemas.microsoft.com/office/drawing/2014/main" id="{B566E30A-EA20-F441-8C0C-25D94BEB26E5}"/>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2752836"/>
      </p:ext>
    </p:extLst>
  </p:cSld>
  <p:clrMapOvr>
    <a:masterClrMapping/>
  </p:clrMapOvr>
  <p:extLst mod="1">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3522A3-7B6C-451C-B7EB-6A530EA9FE30}"/>
              </a:ext>
            </a:extLst>
          </p:cNvPr>
          <p:cNvSpPr/>
          <p:nvPr userDrawn="1"/>
        </p:nvSpPr>
        <p:spPr>
          <a:xfrm>
            <a:off x="0" y="1535112"/>
            <a:ext cx="12192000" cy="46370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4" name="Rectangle 3">
            <a:extLst>
              <a:ext uri="{FF2B5EF4-FFF2-40B4-BE49-F238E27FC236}">
                <a16:creationId xmlns:a16="http://schemas.microsoft.com/office/drawing/2014/main" id="{8597ADFE-C6FC-4B8F-9443-0DA67E6978F7}"/>
              </a:ext>
            </a:extLst>
          </p:cNvPr>
          <p:cNvSpPr/>
          <p:nvPr userDrawn="1"/>
        </p:nvSpPr>
        <p:spPr>
          <a:xfrm>
            <a:off x="660401" y="1782763"/>
            <a:ext cx="3238499" cy="41372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5" name="Rectangle 4">
            <a:extLst>
              <a:ext uri="{FF2B5EF4-FFF2-40B4-BE49-F238E27FC236}">
                <a16:creationId xmlns:a16="http://schemas.microsoft.com/office/drawing/2014/main" id="{E9C9849B-FC01-4C55-9BBE-37282AEF0B80}"/>
              </a:ext>
            </a:extLst>
          </p:cNvPr>
          <p:cNvSpPr/>
          <p:nvPr userDrawn="1"/>
        </p:nvSpPr>
        <p:spPr>
          <a:xfrm>
            <a:off x="4476751" y="1782763"/>
            <a:ext cx="3238499" cy="41372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6" name="Rectangle 5">
            <a:extLst>
              <a:ext uri="{FF2B5EF4-FFF2-40B4-BE49-F238E27FC236}">
                <a16:creationId xmlns:a16="http://schemas.microsoft.com/office/drawing/2014/main" id="{F3B4BB3C-03FC-4E19-9D24-5BE713C8B9A0}"/>
              </a:ext>
            </a:extLst>
          </p:cNvPr>
          <p:cNvSpPr/>
          <p:nvPr userDrawn="1"/>
        </p:nvSpPr>
        <p:spPr>
          <a:xfrm>
            <a:off x="8293101" y="1782763"/>
            <a:ext cx="3238499" cy="41372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17" name="Text Placeholder 9">
            <a:extLst>
              <a:ext uri="{FF2B5EF4-FFF2-40B4-BE49-F238E27FC236}">
                <a16:creationId xmlns:a16="http://schemas.microsoft.com/office/drawing/2014/main" id="{50657915-A51A-423D-959F-32B42F8E9AF8}"/>
              </a:ext>
            </a:extLst>
          </p:cNvPr>
          <p:cNvSpPr>
            <a:spLocks noGrp="1"/>
          </p:cNvSpPr>
          <p:nvPr>
            <p:ph type="body" sz="quarter" idx="26"/>
          </p:nvPr>
        </p:nvSpPr>
        <p:spPr>
          <a:xfrm>
            <a:off x="800847" y="1920589"/>
            <a:ext cx="2957608" cy="456873"/>
          </a:xfrm>
          <a:prstGeom prst="rect">
            <a:avLst/>
          </a:prstGeom>
          <a:solidFill>
            <a:srgbClr val="00B2AA"/>
          </a:solidFill>
        </p:spPr>
        <p:txBody>
          <a:bodyPr anchor="ctr">
            <a:normAutofit/>
          </a:bodyPr>
          <a:lstStyle>
            <a:lvl1pPr marL="0" indent="0" algn="ctr">
              <a:buNone/>
              <a:defRPr sz="1600" b="1">
                <a:solidFill>
                  <a:schemeClr val="bg1"/>
                </a:solidFill>
              </a:defRPr>
            </a:lvl1pPr>
          </a:lstStyle>
          <a:p>
            <a:pPr lvl="0"/>
            <a:r>
              <a:rPr lang="en-US" dirty="0"/>
              <a:t>Edit Master text</a:t>
            </a:r>
          </a:p>
        </p:txBody>
      </p:sp>
      <p:sp>
        <p:nvSpPr>
          <p:cNvPr id="18" name="Text Placeholder 9">
            <a:extLst>
              <a:ext uri="{FF2B5EF4-FFF2-40B4-BE49-F238E27FC236}">
                <a16:creationId xmlns:a16="http://schemas.microsoft.com/office/drawing/2014/main" id="{C1A8566F-079E-40F5-A1FB-D29FE7D43EBA}"/>
              </a:ext>
            </a:extLst>
          </p:cNvPr>
          <p:cNvSpPr>
            <a:spLocks noGrp="1"/>
          </p:cNvSpPr>
          <p:nvPr>
            <p:ph type="body" sz="quarter" idx="27"/>
          </p:nvPr>
        </p:nvSpPr>
        <p:spPr>
          <a:xfrm>
            <a:off x="4617196" y="1920589"/>
            <a:ext cx="2957608" cy="456873"/>
          </a:xfrm>
          <a:prstGeom prst="rect">
            <a:avLst/>
          </a:prstGeom>
          <a:solidFill>
            <a:schemeClr val="accent2"/>
          </a:solidFill>
        </p:spPr>
        <p:txBody>
          <a:bodyPr anchor="ctr">
            <a:normAutofit/>
          </a:bodyPr>
          <a:lstStyle>
            <a:lvl1pPr marL="0" indent="0" algn="ctr">
              <a:buNone/>
              <a:defRPr sz="1600" b="1">
                <a:solidFill>
                  <a:schemeClr val="bg1"/>
                </a:solidFill>
              </a:defRPr>
            </a:lvl1pPr>
          </a:lstStyle>
          <a:p>
            <a:pPr lvl="0"/>
            <a:r>
              <a:rPr lang="en-US" dirty="0"/>
              <a:t>Edit Master text</a:t>
            </a:r>
          </a:p>
        </p:txBody>
      </p:sp>
      <p:sp>
        <p:nvSpPr>
          <p:cNvPr id="19" name="Text Placeholder 9">
            <a:extLst>
              <a:ext uri="{FF2B5EF4-FFF2-40B4-BE49-F238E27FC236}">
                <a16:creationId xmlns:a16="http://schemas.microsoft.com/office/drawing/2014/main" id="{A0C28221-250F-4458-BEBF-50519C821666}"/>
              </a:ext>
            </a:extLst>
          </p:cNvPr>
          <p:cNvSpPr>
            <a:spLocks noGrp="1"/>
          </p:cNvSpPr>
          <p:nvPr>
            <p:ph type="body" sz="quarter" idx="28"/>
          </p:nvPr>
        </p:nvSpPr>
        <p:spPr>
          <a:xfrm>
            <a:off x="8433547" y="1920589"/>
            <a:ext cx="2957608" cy="456873"/>
          </a:xfrm>
          <a:prstGeom prst="rect">
            <a:avLst/>
          </a:prstGeom>
          <a:solidFill>
            <a:schemeClr val="accent3"/>
          </a:solidFill>
        </p:spPr>
        <p:txBody>
          <a:bodyPr anchor="ctr">
            <a:normAutofit/>
          </a:bodyPr>
          <a:lstStyle>
            <a:lvl1pPr marL="0" indent="0" algn="ctr">
              <a:buNone/>
              <a:defRPr sz="1600" b="1">
                <a:solidFill>
                  <a:schemeClr val="tx2"/>
                </a:solidFill>
              </a:defRPr>
            </a:lvl1pPr>
          </a:lstStyle>
          <a:p>
            <a:pPr lvl="0"/>
            <a:r>
              <a:rPr lang="en-US" dirty="0"/>
              <a:t>Edit Master text</a:t>
            </a:r>
          </a:p>
        </p:txBody>
      </p:sp>
      <p:sp>
        <p:nvSpPr>
          <p:cNvPr id="7" name="Footer Placeholder 6">
            <a:extLst>
              <a:ext uri="{FF2B5EF4-FFF2-40B4-BE49-F238E27FC236}">
                <a16:creationId xmlns:a16="http://schemas.microsoft.com/office/drawing/2014/main" id="{318897B6-397A-DF4E-BC82-72C36B61E893}"/>
              </a:ext>
            </a:extLst>
          </p:cNvPr>
          <p:cNvSpPr>
            <a:spLocks noGrp="1"/>
          </p:cNvSpPr>
          <p:nvPr>
            <p:ph type="ftr" sz="quarter" idx="29"/>
          </p:nvPr>
        </p:nvSpPr>
        <p:spPr/>
        <p:txBody>
          <a:bodyPr/>
          <a:lstStyle/>
          <a:p>
            <a:r>
              <a:rPr lang="en-US" dirty="0" err="1"/>
              <a:t>Viasat</a:t>
            </a:r>
            <a:r>
              <a:rPr lang="en-US" dirty="0"/>
              <a:t> Proprietary</a:t>
            </a:r>
          </a:p>
        </p:txBody>
      </p:sp>
      <p:sp>
        <p:nvSpPr>
          <p:cNvPr id="8" name="Slide Number Placeholder 7">
            <a:extLst>
              <a:ext uri="{FF2B5EF4-FFF2-40B4-BE49-F238E27FC236}">
                <a16:creationId xmlns:a16="http://schemas.microsoft.com/office/drawing/2014/main" id="{262BC914-7132-2E47-97BF-D8D4C686B925}"/>
              </a:ext>
            </a:extLst>
          </p:cNvPr>
          <p:cNvSpPr>
            <a:spLocks noGrp="1"/>
          </p:cNvSpPr>
          <p:nvPr>
            <p:ph type="sldNum" sz="quarter" idx="30"/>
          </p:nvPr>
        </p:nvSpPr>
        <p:spPr/>
        <p:txBody>
          <a:bodyPr/>
          <a:lstStyle/>
          <a:p>
            <a:fld id="{9D269874-3913-3E4A-9285-BA6A0CAD74F5}" type="slidenum">
              <a:rPr lang="en-US" smtClean="0"/>
              <a:pPr/>
              <a:t>‹#›</a:t>
            </a:fld>
            <a:endParaRPr lang="en-US"/>
          </a:p>
        </p:txBody>
      </p:sp>
      <p:sp>
        <p:nvSpPr>
          <p:cNvPr id="15" name="Content Placeholder 7">
            <a:extLst>
              <a:ext uri="{FF2B5EF4-FFF2-40B4-BE49-F238E27FC236}">
                <a16:creationId xmlns:a16="http://schemas.microsoft.com/office/drawing/2014/main" id="{E5F2967E-F0B1-0A40-927D-DBD1537C217D}"/>
              </a:ext>
            </a:extLst>
          </p:cNvPr>
          <p:cNvSpPr>
            <a:spLocks noGrp="1"/>
          </p:cNvSpPr>
          <p:nvPr>
            <p:ph sz="quarter" idx="31"/>
          </p:nvPr>
        </p:nvSpPr>
        <p:spPr>
          <a:xfrm>
            <a:off x="800100" y="2478088"/>
            <a:ext cx="2959100" cy="3236912"/>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858861F1-6817-9546-9130-DEB1400CB7BF}"/>
              </a:ext>
            </a:extLst>
          </p:cNvPr>
          <p:cNvSpPr>
            <a:spLocks noGrp="1"/>
          </p:cNvSpPr>
          <p:nvPr>
            <p:ph sz="quarter" idx="32"/>
          </p:nvPr>
        </p:nvSpPr>
        <p:spPr>
          <a:xfrm>
            <a:off x="4617196" y="2478088"/>
            <a:ext cx="2959100" cy="3236912"/>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7">
            <a:extLst>
              <a:ext uri="{FF2B5EF4-FFF2-40B4-BE49-F238E27FC236}">
                <a16:creationId xmlns:a16="http://schemas.microsoft.com/office/drawing/2014/main" id="{FB29A337-D08F-814E-B5E6-F1CEBB7357B9}"/>
              </a:ext>
            </a:extLst>
          </p:cNvPr>
          <p:cNvSpPr>
            <a:spLocks noGrp="1"/>
          </p:cNvSpPr>
          <p:nvPr>
            <p:ph sz="quarter" idx="33"/>
          </p:nvPr>
        </p:nvSpPr>
        <p:spPr>
          <a:xfrm>
            <a:off x="8433547" y="2478088"/>
            <a:ext cx="2959100" cy="3236912"/>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1">
            <a:extLst>
              <a:ext uri="{FF2B5EF4-FFF2-40B4-BE49-F238E27FC236}">
                <a16:creationId xmlns:a16="http://schemas.microsoft.com/office/drawing/2014/main" id="{D54B2EEA-C21F-F34D-B0DA-A62C6B305678}"/>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3976321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olumn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3522A3-7B6C-451C-B7EB-6A530EA9FE30}"/>
              </a:ext>
            </a:extLst>
          </p:cNvPr>
          <p:cNvSpPr/>
          <p:nvPr userDrawn="1"/>
        </p:nvSpPr>
        <p:spPr>
          <a:xfrm>
            <a:off x="0" y="1535112"/>
            <a:ext cx="12192000" cy="46370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4" name="Rectangle 3">
            <a:extLst>
              <a:ext uri="{FF2B5EF4-FFF2-40B4-BE49-F238E27FC236}">
                <a16:creationId xmlns:a16="http://schemas.microsoft.com/office/drawing/2014/main" id="{8597ADFE-C6FC-4B8F-9443-0DA67E6978F7}"/>
              </a:ext>
            </a:extLst>
          </p:cNvPr>
          <p:cNvSpPr/>
          <p:nvPr userDrawn="1"/>
        </p:nvSpPr>
        <p:spPr>
          <a:xfrm>
            <a:off x="660401" y="1782763"/>
            <a:ext cx="2489200" cy="41184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5" name="Rectangle 4">
            <a:extLst>
              <a:ext uri="{FF2B5EF4-FFF2-40B4-BE49-F238E27FC236}">
                <a16:creationId xmlns:a16="http://schemas.microsoft.com/office/drawing/2014/main" id="{E9C9849B-FC01-4C55-9BBE-37282AEF0B80}"/>
              </a:ext>
            </a:extLst>
          </p:cNvPr>
          <p:cNvSpPr/>
          <p:nvPr userDrawn="1"/>
        </p:nvSpPr>
        <p:spPr>
          <a:xfrm>
            <a:off x="3454401" y="1782763"/>
            <a:ext cx="2489200" cy="41184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6" name="Rectangle 5">
            <a:extLst>
              <a:ext uri="{FF2B5EF4-FFF2-40B4-BE49-F238E27FC236}">
                <a16:creationId xmlns:a16="http://schemas.microsoft.com/office/drawing/2014/main" id="{F3B4BB3C-03FC-4E19-9D24-5BE713C8B9A0}"/>
              </a:ext>
            </a:extLst>
          </p:cNvPr>
          <p:cNvSpPr/>
          <p:nvPr userDrawn="1"/>
        </p:nvSpPr>
        <p:spPr>
          <a:xfrm>
            <a:off x="6248401" y="1782763"/>
            <a:ext cx="2489200" cy="41184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7" name="Rectangle 6">
            <a:extLst>
              <a:ext uri="{FF2B5EF4-FFF2-40B4-BE49-F238E27FC236}">
                <a16:creationId xmlns:a16="http://schemas.microsoft.com/office/drawing/2014/main" id="{830673AC-24B6-49CD-B9B1-0728CE17348D}"/>
              </a:ext>
            </a:extLst>
          </p:cNvPr>
          <p:cNvSpPr/>
          <p:nvPr userDrawn="1"/>
        </p:nvSpPr>
        <p:spPr>
          <a:xfrm>
            <a:off x="9042400" y="1782763"/>
            <a:ext cx="2489200" cy="41184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800" b="1">
              <a:solidFill>
                <a:schemeClr val="bg1"/>
              </a:solidFill>
              <a:latin typeface="+mj-lt"/>
            </a:endParaRPr>
          </a:p>
        </p:txBody>
      </p:sp>
      <p:sp>
        <p:nvSpPr>
          <p:cNvPr id="17" name="Text Placeholder 9">
            <a:extLst>
              <a:ext uri="{FF2B5EF4-FFF2-40B4-BE49-F238E27FC236}">
                <a16:creationId xmlns:a16="http://schemas.microsoft.com/office/drawing/2014/main" id="{50657915-A51A-423D-959F-32B42F8E9AF8}"/>
              </a:ext>
            </a:extLst>
          </p:cNvPr>
          <p:cNvSpPr>
            <a:spLocks noGrp="1"/>
          </p:cNvSpPr>
          <p:nvPr>
            <p:ph type="body" sz="quarter" idx="26"/>
          </p:nvPr>
        </p:nvSpPr>
        <p:spPr>
          <a:xfrm>
            <a:off x="768351" y="1887538"/>
            <a:ext cx="2273300" cy="456873"/>
          </a:xfrm>
          <a:prstGeom prst="rect">
            <a:avLst/>
          </a:prstGeom>
          <a:solidFill>
            <a:srgbClr val="00B2AA"/>
          </a:solidFill>
        </p:spPr>
        <p:txBody>
          <a:bodyPr anchor="ctr">
            <a:normAutofit/>
          </a:bodyPr>
          <a:lstStyle>
            <a:lvl1pPr marL="0" indent="0" algn="ctr">
              <a:buNone/>
              <a:defRPr sz="1400" b="1">
                <a:solidFill>
                  <a:schemeClr val="bg1"/>
                </a:solidFill>
              </a:defRPr>
            </a:lvl1pPr>
          </a:lstStyle>
          <a:p>
            <a:pPr lvl="0"/>
            <a:r>
              <a:rPr lang="en-US" dirty="0"/>
              <a:t>Edit Master text</a:t>
            </a:r>
          </a:p>
        </p:txBody>
      </p:sp>
      <p:sp>
        <p:nvSpPr>
          <p:cNvPr id="18" name="Text Placeholder 9">
            <a:extLst>
              <a:ext uri="{FF2B5EF4-FFF2-40B4-BE49-F238E27FC236}">
                <a16:creationId xmlns:a16="http://schemas.microsoft.com/office/drawing/2014/main" id="{C1A8566F-079E-40F5-A1FB-D29FE7D43EBA}"/>
              </a:ext>
            </a:extLst>
          </p:cNvPr>
          <p:cNvSpPr>
            <a:spLocks noGrp="1"/>
          </p:cNvSpPr>
          <p:nvPr>
            <p:ph type="body" sz="quarter" idx="27"/>
          </p:nvPr>
        </p:nvSpPr>
        <p:spPr>
          <a:xfrm>
            <a:off x="3562351" y="1887538"/>
            <a:ext cx="2273300" cy="456873"/>
          </a:xfrm>
          <a:prstGeom prst="rect">
            <a:avLst/>
          </a:prstGeom>
          <a:solidFill>
            <a:schemeClr val="accent2"/>
          </a:solidFill>
        </p:spPr>
        <p:txBody>
          <a:bodyPr anchor="ctr">
            <a:normAutofit/>
          </a:bodyPr>
          <a:lstStyle>
            <a:lvl1pPr marL="0" indent="0" algn="ctr">
              <a:buNone/>
              <a:defRPr sz="1400" b="1">
                <a:solidFill>
                  <a:schemeClr val="bg1"/>
                </a:solidFill>
              </a:defRPr>
            </a:lvl1pPr>
          </a:lstStyle>
          <a:p>
            <a:pPr lvl="0"/>
            <a:r>
              <a:rPr lang="en-US" dirty="0"/>
              <a:t>Edit Master text</a:t>
            </a:r>
          </a:p>
        </p:txBody>
      </p:sp>
      <p:sp>
        <p:nvSpPr>
          <p:cNvPr id="19" name="Text Placeholder 9">
            <a:extLst>
              <a:ext uri="{FF2B5EF4-FFF2-40B4-BE49-F238E27FC236}">
                <a16:creationId xmlns:a16="http://schemas.microsoft.com/office/drawing/2014/main" id="{A0C28221-250F-4458-BEBF-50519C821666}"/>
              </a:ext>
            </a:extLst>
          </p:cNvPr>
          <p:cNvSpPr>
            <a:spLocks noGrp="1"/>
          </p:cNvSpPr>
          <p:nvPr>
            <p:ph type="body" sz="quarter" idx="28"/>
          </p:nvPr>
        </p:nvSpPr>
        <p:spPr>
          <a:xfrm>
            <a:off x="6356353" y="1887538"/>
            <a:ext cx="2273300" cy="456873"/>
          </a:xfrm>
          <a:prstGeom prst="rect">
            <a:avLst/>
          </a:prstGeom>
          <a:solidFill>
            <a:schemeClr val="accent3"/>
          </a:solidFill>
        </p:spPr>
        <p:txBody>
          <a:bodyPr anchor="ctr">
            <a:normAutofit/>
          </a:bodyPr>
          <a:lstStyle>
            <a:lvl1pPr marL="0" indent="0" algn="ctr">
              <a:buNone/>
              <a:defRPr sz="1400" b="1">
                <a:solidFill>
                  <a:schemeClr val="tx2"/>
                </a:solidFill>
              </a:defRPr>
            </a:lvl1pPr>
          </a:lstStyle>
          <a:p>
            <a:pPr lvl="0"/>
            <a:r>
              <a:rPr lang="en-US" dirty="0"/>
              <a:t>Edit Master text</a:t>
            </a:r>
          </a:p>
        </p:txBody>
      </p:sp>
      <p:sp>
        <p:nvSpPr>
          <p:cNvPr id="20" name="Text Placeholder 9">
            <a:extLst>
              <a:ext uri="{FF2B5EF4-FFF2-40B4-BE49-F238E27FC236}">
                <a16:creationId xmlns:a16="http://schemas.microsoft.com/office/drawing/2014/main" id="{3DEB54BF-FA28-41A7-91B7-9B6231E9D687}"/>
              </a:ext>
            </a:extLst>
          </p:cNvPr>
          <p:cNvSpPr>
            <a:spLocks noGrp="1"/>
          </p:cNvSpPr>
          <p:nvPr>
            <p:ph type="body" sz="quarter" idx="29"/>
          </p:nvPr>
        </p:nvSpPr>
        <p:spPr>
          <a:xfrm>
            <a:off x="9150351" y="1887538"/>
            <a:ext cx="2273300" cy="456873"/>
          </a:xfrm>
          <a:prstGeom prst="rect">
            <a:avLst/>
          </a:prstGeom>
          <a:solidFill>
            <a:schemeClr val="accent4"/>
          </a:solidFill>
        </p:spPr>
        <p:txBody>
          <a:bodyPr anchor="ctr">
            <a:normAutofit/>
          </a:bodyPr>
          <a:lstStyle>
            <a:lvl1pPr marL="0" indent="0" algn="ctr">
              <a:buNone/>
              <a:defRPr sz="1400" b="1">
                <a:solidFill>
                  <a:schemeClr val="bg1"/>
                </a:solidFill>
              </a:defRPr>
            </a:lvl1pPr>
          </a:lstStyle>
          <a:p>
            <a:pPr lvl="0"/>
            <a:r>
              <a:rPr lang="en-US" dirty="0"/>
              <a:t>Edit Master text</a:t>
            </a:r>
          </a:p>
        </p:txBody>
      </p:sp>
      <p:sp>
        <p:nvSpPr>
          <p:cNvPr id="8" name="Footer Placeholder 7">
            <a:extLst>
              <a:ext uri="{FF2B5EF4-FFF2-40B4-BE49-F238E27FC236}">
                <a16:creationId xmlns:a16="http://schemas.microsoft.com/office/drawing/2014/main" id="{86F1DD54-B3A0-8142-B280-0707A5D83E3C}"/>
              </a:ext>
            </a:extLst>
          </p:cNvPr>
          <p:cNvSpPr>
            <a:spLocks noGrp="1"/>
          </p:cNvSpPr>
          <p:nvPr>
            <p:ph type="ftr" sz="quarter" idx="30"/>
          </p:nvPr>
        </p:nvSpPr>
        <p:spPr/>
        <p:txBody>
          <a:bodyPr/>
          <a:lstStyle/>
          <a:p>
            <a:r>
              <a:rPr lang="en-US" dirty="0" err="1"/>
              <a:t>Viasat</a:t>
            </a:r>
            <a:r>
              <a:rPr lang="en-US" dirty="0"/>
              <a:t> Proprietary</a:t>
            </a:r>
          </a:p>
        </p:txBody>
      </p:sp>
      <p:sp>
        <p:nvSpPr>
          <p:cNvPr id="9" name="Slide Number Placeholder 8">
            <a:extLst>
              <a:ext uri="{FF2B5EF4-FFF2-40B4-BE49-F238E27FC236}">
                <a16:creationId xmlns:a16="http://schemas.microsoft.com/office/drawing/2014/main" id="{59959831-F7B6-9A40-8F66-94E5C0FE8DC0}"/>
              </a:ext>
            </a:extLst>
          </p:cNvPr>
          <p:cNvSpPr>
            <a:spLocks noGrp="1"/>
          </p:cNvSpPr>
          <p:nvPr>
            <p:ph type="sldNum" sz="quarter" idx="31"/>
          </p:nvPr>
        </p:nvSpPr>
        <p:spPr/>
        <p:txBody>
          <a:bodyPr/>
          <a:lstStyle/>
          <a:p>
            <a:fld id="{9D269874-3913-3E4A-9285-BA6A0CAD74F5}" type="slidenum">
              <a:rPr lang="en-US" smtClean="0"/>
              <a:pPr/>
              <a:t>‹#›</a:t>
            </a:fld>
            <a:endParaRPr lang="en-US"/>
          </a:p>
        </p:txBody>
      </p:sp>
      <p:sp>
        <p:nvSpPr>
          <p:cNvPr id="21" name="Content Placeholder 7">
            <a:extLst>
              <a:ext uri="{FF2B5EF4-FFF2-40B4-BE49-F238E27FC236}">
                <a16:creationId xmlns:a16="http://schemas.microsoft.com/office/drawing/2014/main" id="{6CC0387C-1567-E648-B217-7EB48D67F994}"/>
              </a:ext>
            </a:extLst>
          </p:cNvPr>
          <p:cNvSpPr>
            <a:spLocks noGrp="1"/>
          </p:cNvSpPr>
          <p:nvPr>
            <p:ph sz="quarter" idx="32"/>
          </p:nvPr>
        </p:nvSpPr>
        <p:spPr>
          <a:xfrm>
            <a:off x="800100" y="2478088"/>
            <a:ext cx="2241551" cy="3236912"/>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7">
            <a:extLst>
              <a:ext uri="{FF2B5EF4-FFF2-40B4-BE49-F238E27FC236}">
                <a16:creationId xmlns:a16="http://schemas.microsoft.com/office/drawing/2014/main" id="{253A21EA-F424-2248-B4F5-68E99BF595CA}"/>
              </a:ext>
            </a:extLst>
          </p:cNvPr>
          <p:cNvSpPr>
            <a:spLocks noGrp="1"/>
          </p:cNvSpPr>
          <p:nvPr>
            <p:ph sz="quarter" idx="33"/>
          </p:nvPr>
        </p:nvSpPr>
        <p:spPr>
          <a:xfrm>
            <a:off x="3562351" y="2478088"/>
            <a:ext cx="2241551" cy="3236912"/>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7">
            <a:extLst>
              <a:ext uri="{FF2B5EF4-FFF2-40B4-BE49-F238E27FC236}">
                <a16:creationId xmlns:a16="http://schemas.microsoft.com/office/drawing/2014/main" id="{0B21A0D8-D451-504E-BA63-432AE4E6579B}"/>
              </a:ext>
            </a:extLst>
          </p:cNvPr>
          <p:cNvSpPr>
            <a:spLocks noGrp="1"/>
          </p:cNvSpPr>
          <p:nvPr>
            <p:ph sz="quarter" idx="34"/>
          </p:nvPr>
        </p:nvSpPr>
        <p:spPr>
          <a:xfrm>
            <a:off x="6356353" y="2478088"/>
            <a:ext cx="2241551" cy="3236912"/>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7">
            <a:extLst>
              <a:ext uri="{FF2B5EF4-FFF2-40B4-BE49-F238E27FC236}">
                <a16:creationId xmlns:a16="http://schemas.microsoft.com/office/drawing/2014/main" id="{6E9C1EEE-ED38-D149-9BF0-F3D3E05B1D4E}"/>
              </a:ext>
            </a:extLst>
          </p:cNvPr>
          <p:cNvSpPr>
            <a:spLocks noGrp="1"/>
          </p:cNvSpPr>
          <p:nvPr>
            <p:ph sz="quarter" idx="35"/>
          </p:nvPr>
        </p:nvSpPr>
        <p:spPr>
          <a:xfrm>
            <a:off x="9150351" y="2478088"/>
            <a:ext cx="2241551" cy="3236912"/>
          </a:xfrm>
        </p:spPr>
        <p:txBody>
          <a:bodyPr>
            <a:normAutofit/>
          </a:bodyPr>
          <a:lstStyle>
            <a:lvl1pPr>
              <a:defRPr sz="1400"/>
            </a:lvl1pPr>
            <a:lvl2pPr>
              <a:defRPr sz="1200"/>
            </a:lvl2pPr>
            <a:lvl3pPr>
              <a:defRPr sz="1100"/>
            </a:lvl3pPr>
            <a:lvl4pPr>
              <a:defRPr sz="105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1">
            <a:extLst>
              <a:ext uri="{FF2B5EF4-FFF2-40B4-BE49-F238E27FC236}">
                <a16:creationId xmlns:a16="http://schemas.microsoft.com/office/drawing/2014/main" id="{7CE82EC2-C52F-454F-A23B-4F9F6EC0095D}"/>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18669820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lumn Content with Object Slide Lef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D400AB6-56C8-4109-A799-EFED2742CA2D}"/>
              </a:ext>
            </a:extLst>
          </p:cNvPr>
          <p:cNvSpPr>
            <a:spLocks noGrp="1"/>
          </p:cNvSpPr>
          <p:nvPr>
            <p:ph sz="quarter" idx="12" hasCustomPrompt="1"/>
          </p:nvPr>
        </p:nvSpPr>
        <p:spPr>
          <a:xfrm>
            <a:off x="660400" y="1535113"/>
            <a:ext cx="5212080" cy="4637086"/>
          </a:xfrm>
          <a:prstGeom prst="rect">
            <a:avLst/>
          </a:prstGeo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dirty="0"/>
              <a:t>Click icon to add image, chart, object or SmartArt</a:t>
            </a:r>
          </a:p>
        </p:txBody>
      </p:sp>
      <p:sp>
        <p:nvSpPr>
          <p:cNvPr id="10" name="Content Placeholder 5">
            <a:extLst>
              <a:ext uri="{FF2B5EF4-FFF2-40B4-BE49-F238E27FC236}">
                <a16:creationId xmlns:a16="http://schemas.microsoft.com/office/drawing/2014/main" id="{CEB3B69E-229D-4EC3-8E48-EF24E9B1702E}"/>
              </a:ext>
            </a:extLst>
          </p:cNvPr>
          <p:cNvSpPr>
            <a:spLocks noGrp="1"/>
          </p:cNvSpPr>
          <p:nvPr>
            <p:ph sz="quarter" idx="17" hasCustomPrompt="1"/>
          </p:nvPr>
        </p:nvSpPr>
        <p:spPr>
          <a:xfrm>
            <a:off x="6319520" y="1535113"/>
            <a:ext cx="5212080" cy="2215927"/>
          </a:xfrm>
        </p:spPr>
        <p:txBody>
          <a:bodyPr/>
          <a:lstStyle>
            <a:lvl1pPr>
              <a:defRPr/>
            </a:lvl1pPr>
          </a:lstStyle>
          <a:p>
            <a:pPr lvl="0"/>
            <a:r>
              <a:rPr lang="en-US" dirty="0"/>
              <a:t>Click icon to add image, chart, object or SmartArt</a:t>
            </a:r>
          </a:p>
        </p:txBody>
      </p:sp>
      <p:sp>
        <p:nvSpPr>
          <p:cNvPr id="12" name="Content Placeholder 5">
            <a:extLst>
              <a:ext uri="{FF2B5EF4-FFF2-40B4-BE49-F238E27FC236}">
                <a16:creationId xmlns:a16="http://schemas.microsoft.com/office/drawing/2014/main" id="{1BC99383-1058-438A-AF37-055531FB504A}"/>
              </a:ext>
            </a:extLst>
          </p:cNvPr>
          <p:cNvSpPr>
            <a:spLocks noGrp="1"/>
          </p:cNvSpPr>
          <p:nvPr>
            <p:ph sz="quarter" idx="18" hasCustomPrompt="1"/>
          </p:nvPr>
        </p:nvSpPr>
        <p:spPr>
          <a:xfrm>
            <a:off x="6319520" y="3956271"/>
            <a:ext cx="5212080" cy="2215927"/>
          </a:xfrm>
        </p:spPr>
        <p:txBody>
          <a:bodyPr/>
          <a:lstStyle>
            <a:lvl1pPr>
              <a:defRPr/>
            </a:lvl1pPr>
          </a:lstStyle>
          <a:p>
            <a:pPr lvl="0"/>
            <a:r>
              <a:rPr lang="en-US" dirty="0"/>
              <a:t>Click icon to add image, chart, object or SmartArt</a:t>
            </a:r>
          </a:p>
        </p:txBody>
      </p:sp>
      <p:sp>
        <p:nvSpPr>
          <p:cNvPr id="3" name="Footer Placeholder 2">
            <a:extLst>
              <a:ext uri="{FF2B5EF4-FFF2-40B4-BE49-F238E27FC236}">
                <a16:creationId xmlns:a16="http://schemas.microsoft.com/office/drawing/2014/main" id="{705EAD06-1D9C-E640-A53E-9D64A55D0B1F}"/>
              </a:ext>
            </a:extLst>
          </p:cNvPr>
          <p:cNvSpPr>
            <a:spLocks noGrp="1"/>
          </p:cNvSpPr>
          <p:nvPr>
            <p:ph type="ftr" sz="quarter" idx="19"/>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D073A678-D27D-B547-85BC-305D30D6972C}"/>
              </a:ext>
            </a:extLst>
          </p:cNvPr>
          <p:cNvSpPr>
            <a:spLocks noGrp="1"/>
          </p:cNvSpPr>
          <p:nvPr>
            <p:ph type="sldNum" sz="quarter" idx="20"/>
          </p:nvPr>
        </p:nvSpPr>
        <p:spPr/>
        <p:txBody>
          <a:bodyPr/>
          <a:lstStyle/>
          <a:p>
            <a:fld id="{9D269874-3913-3E4A-9285-BA6A0CAD74F5}" type="slidenum">
              <a:rPr lang="en-US" smtClean="0"/>
              <a:pPr/>
              <a:t>‹#›</a:t>
            </a:fld>
            <a:endParaRPr lang="en-US"/>
          </a:p>
        </p:txBody>
      </p:sp>
      <p:sp>
        <p:nvSpPr>
          <p:cNvPr id="9" name="Title 1">
            <a:extLst>
              <a:ext uri="{FF2B5EF4-FFF2-40B4-BE49-F238E27FC236}">
                <a16:creationId xmlns:a16="http://schemas.microsoft.com/office/drawing/2014/main" id="{ED4CEDD9-0F99-4549-9175-439A9ACC2E1E}"/>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3079443512"/>
      </p:ext>
    </p:extLst>
  </p:cSld>
  <p:clrMapOvr>
    <a:masterClrMapping/>
  </p:clrMapOvr>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lumn Content with Object Slide Right">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D400AB6-56C8-4109-A799-EFED2742CA2D}"/>
              </a:ext>
            </a:extLst>
          </p:cNvPr>
          <p:cNvSpPr>
            <a:spLocks noGrp="1"/>
          </p:cNvSpPr>
          <p:nvPr>
            <p:ph sz="quarter" idx="12" hasCustomPrompt="1"/>
          </p:nvPr>
        </p:nvSpPr>
        <p:spPr>
          <a:xfrm>
            <a:off x="660400" y="1535113"/>
            <a:ext cx="5212080" cy="2215927"/>
          </a:xfrm>
          <a:prstGeom prst="rect">
            <a:avLst/>
          </a:prstGeo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dirty="0"/>
              <a:t>Click icon to add image, chart, object or SmartArt</a:t>
            </a:r>
          </a:p>
        </p:txBody>
      </p:sp>
      <p:sp>
        <p:nvSpPr>
          <p:cNvPr id="10" name="Content Placeholder 10">
            <a:extLst>
              <a:ext uri="{FF2B5EF4-FFF2-40B4-BE49-F238E27FC236}">
                <a16:creationId xmlns:a16="http://schemas.microsoft.com/office/drawing/2014/main" id="{73A36BC4-9091-4B15-9415-0CD0A38719AD}"/>
              </a:ext>
            </a:extLst>
          </p:cNvPr>
          <p:cNvSpPr>
            <a:spLocks noGrp="1"/>
          </p:cNvSpPr>
          <p:nvPr>
            <p:ph sz="quarter" idx="15" hasCustomPrompt="1"/>
          </p:nvPr>
        </p:nvSpPr>
        <p:spPr>
          <a:xfrm>
            <a:off x="660400" y="3956272"/>
            <a:ext cx="5212080" cy="2215927"/>
          </a:xfrm>
          <a:prstGeom prst="rect">
            <a:avLst/>
          </a:prstGeo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100">
                <a:solidFill>
                  <a:schemeClr val="bg1"/>
                </a:solidFill>
              </a:defRPr>
            </a:lvl5pPr>
          </a:lstStyle>
          <a:p>
            <a:pPr lvl="0"/>
            <a:r>
              <a:rPr lang="en-US" dirty="0"/>
              <a:t>Click icon to add image, chart, object or SmartArt</a:t>
            </a:r>
          </a:p>
        </p:txBody>
      </p:sp>
      <p:sp>
        <p:nvSpPr>
          <p:cNvPr id="13" name="Content Placeholder 5">
            <a:extLst>
              <a:ext uri="{FF2B5EF4-FFF2-40B4-BE49-F238E27FC236}">
                <a16:creationId xmlns:a16="http://schemas.microsoft.com/office/drawing/2014/main" id="{02394B90-293D-427A-8D52-27EEFF0977BD}"/>
              </a:ext>
            </a:extLst>
          </p:cNvPr>
          <p:cNvSpPr>
            <a:spLocks noGrp="1"/>
          </p:cNvSpPr>
          <p:nvPr>
            <p:ph sz="quarter" idx="17" hasCustomPrompt="1"/>
          </p:nvPr>
        </p:nvSpPr>
        <p:spPr>
          <a:xfrm>
            <a:off x="6319520" y="1535112"/>
            <a:ext cx="5212080" cy="4637087"/>
          </a:xfrm>
        </p:spPr>
        <p:txBody>
          <a:bodyPr/>
          <a:lstStyle>
            <a:lvl1pPr>
              <a:defRPr/>
            </a:lvl1pPr>
          </a:lstStyle>
          <a:p>
            <a:pPr lvl="0"/>
            <a:r>
              <a:rPr lang="en-US" dirty="0"/>
              <a:t>Click icon to add image, chart, object or SmartArt</a:t>
            </a:r>
          </a:p>
        </p:txBody>
      </p:sp>
      <p:sp>
        <p:nvSpPr>
          <p:cNvPr id="2" name="Footer Placeholder 1">
            <a:extLst>
              <a:ext uri="{FF2B5EF4-FFF2-40B4-BE49-F238E27FC236}">
                <a16:creationId xmlns:a16="http://schemas.microsoft.com/office/drawing/2014/main" id="{40EF97A3-AA46-3341-8715-927C2B873076}"/>
              </a:ext>
            </a:extLst>
          </p:cNvPr>
          <p:cNvSpPr>
            <a:spLocks noGrp="1"/>
          </p:cNvSpPr>
          <p:nvPr>
            <p:ph type="ftr" sz="quarter" idx="18"/>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29701023-3B97-6945-A748-3B5B2D2E671A}"/>
              </a:ext>
            </a:extLst>
          </p:cNvPr>
          <p:cNvSpPr>
            <a:spLocks noGrp="1"/>
          </p:cNvSpPr>
          <p:nvPr>
            <p:ph type="sldNum" sz="quarter" idx="19"/>
          </p:nvPr>
        </p:nvSpPr>
        <p:spPr/>
        <p:txBody>
          <a:bodyPr/>
          <a:lstStyle/>
          <a:p>
            <a:fld id="{9D269874-3913-3E4A-9285-BA6A0CAD74F5}" type="slidenum">
              <a:rPr lang="en-US" smtClean="0"/>
              <a:pPr/>
              <a:t>‹#›</a:t>
            </a:fld>
            <a:endParaRPr lang="en-US"/>
          </a:p>
        </p:txBody>
      </p:sp>
      <p:sp>
        <p:nvSpPr>
          <p:cNvPr id="8" name="Title 1">
            <a:extLst>
              <a:ext uri="{FF2B5EF4-FFF2-40B4-BE49-F238E27FC236}">
                <a16:creationId xmlns:a16="http://schemas.microsoft.com/office/drawing/2014/main" id="{E48DBCAB-0632-4849-AF45-459085ADFA86}"/>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187715654"/>
      </p:ext>
    </p:extLst>
  </p:cSld>
  <p:clrMapOvr>
    <a:masterClrMapping/>
  </p:clrMapOvr>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Object ">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BA37A684-8A8E-4CFC-867F-85747B16460D}"/>
              </a:ext>
            </a:extLst>
          </p:cNvPr>
          <p:cNvSpPr>
            <a:spLocks noGrp="1"/>
          </p:cNvSpPr>
          <p:nvPr>
            <p:ph sz="quarter" idx="17" hasCustomPrompt="1"/>
          </p:nvPr>
        </p:nvSpPr>
        <p:spPr>
          <a:xfrm>
            <a:off x="660401" y="1535113"/>
            <a:ext cx="5212080" cy="2215928"/>
          </a:xfrm>
        </p:spPr>
        <p:txBody>
          <a:bodyPr/>
          <a:lstStyle>
            <a:lvl1pPr>
              <a:defRPr/>
            </a:lvl1pPr>
          </a:lstStyle>
          <a:p>
            <a:pPr lvl="0"/>
            <a:r>
              <a:rPr lang="en-US" dirty="0"/>
              <a:t>Click icon to add image, chart, object or SmartArt</a:t>
            </a:r>
          </a:p>
        </p:txBody>
      </p:sp>
      <p:sp>
        <p:nvSpPr>
          <p:cNvPr id="17" name="Content Placeholder 5">
            <a:extLst>
              <a:ext uri="{FF2B5EF4-FFF2-40B4-BE49-F238E27FC236}">
                <a16:creationId xmlns:a16="http://schemas.microsoft.com/office/drawing/2014/main" id="{D67FCF94-984E-4128-8502-DD9B43CC5E50}"/>
              </a:ext>
            </a:extLst>
          </p:cNvPr>
          <p:cNvSpPr>
            <a:spLocks noGrp="1"/>
          </p:cNvSpPr>
          <p:nvPr>
            <p:ph sz="quarter" idx="18" hasCustomPrompt="1"/>
          </p:nvPr>
        </p:nvSpPr>
        <p:spPr>
          <a:xfrm>
            <a:off x="660401" y="3956272"/>
            <a:ext cx="5212080" cy="2215928"/>
          </a:xfrm>
        </p:spPr>
        <p:txBody>
          <a:bodyPr/>
          <a:lstStyle>
            <a:lvl1pPr>
              <a:defRPr/>
            </a:lvl1pPr>
          </a:lstStyle>
          <a:p>
            <a:pPr lvl="0"/>
            <a:r>
              <a:rPr lang="en-US" dirty="0"/>
              <a:t>Click icon to add image, chart, object or SmartArt</a:t>
            </a:r>
          </a:p>
        </p:txBody>
      </p:sp>
      <p:sp>
        <p:nvSpPr>
          <p:cNvPr id="18" name="Content Placeholder 5">
            <a:extLst>
              <a:ext uri="{FF2B5EF4-FFF2-40B4-BE49-F238E27FC236}">
                <a16:creationId xmlns:a16="http://schemas.microsoft.com/office/drawing/2014/main" id="{378179D8-FEFE-4F8C-96E6-5C3D7C91AA92}"/>
              </a:ext>
            </a:extLst>
          </p:cNvPr>
          <p:cNvSpPr>
            <a:spLocks noGrp="1"/>
          </p:cNvSpPr>
          <p:nvPr>
            <p:ph sz="quarter" idx="19" hasCustomPrompt="1"/>
          </p:nvPr>
        </p:nvSpPr>
        <p:spPr>
          <a:xfrm>
            <a:off x="6319520" y="1535113"/>
            <a:ext cx="5212080" cy="2215928"/>
          </a:xfrm>
        </p:spPr>
        <p:txBody>
          <a:bodyPr/>
          <a:lstStyle>
            <a:lvl1pPr>
              <a:defRPr/>
            </a:lvl1pPr>
          </a:lstStyle>
          <a:p>
            <a:pPr lvl="0"/>
            <a:r>
              <a:rPr lang="en-US" dirty="0"/>
              <a:t>Click icon to add image, chart, object or SmartArt</a:t>
            </a:r>
          </a:p>
        </p:txBody>
      </p:sp>
      <p:sp>
        <p:nvSpPr>
          <p:cNvPr id="19" name="Content Placeholder 5">
            <a:extLst>
              <a:ext uri="{FF2B5EF4-FFF2-40B4-BE49-F238E27FC236}">
                <a16:creationId xmlns:a16="http://schemas.microsoft.com/office/drawing/2014/main" id="{2EAFF877-9FB4-48DE-BE52-240561E73C23}"/>
              </a:ext>
            </a:extLst>
          </p:cNvPr>
          <p:cNvSpPr>
            <a:spLocks noGrp="1"/>
          </p:cNvSpPr>
          <p:nvPr>
            <p:ph sz="quarter" idx="20" hasCustomPrompt="1"/>
          </p:nvPr>
        </p:nvSpPr>
        <p:spPr>
          <a:xfrm>
            <a:off x="6319520" y="3956272"/>
            <a:ext cx="5212080" cy="2215928"/>
          </a:xfrm>
        </p:spPr>
        <p:txBody>
          <a:bodyPr/>
          <a:lstStyle>
            <a:lvl1pPr>
              <a:defRPr/>
            </a:lvl1pPr>
          </a:lstStyle>
          <a:p>
            <a:pPr lvl="0"/>
            <a:r>
              <a:rPr lang="en-US" dirty="0"/>
              <a:t>Click icon to add image, chart, object or SmartArt</a:t>
            </a:r>
          </a:p>
        </p:txBody>
      </p:sp>
      <p:sp>
        <p:nvSpPr>
          <p:cNvPr id="3" name="Footer Placeholder 2">
            <a:extLst>
              <a:ext uri="{FF2B5EF4-FFF2-40B4-BE49-F238E27FC236}">
                <a16:creationId xmlns:a16="http://schemas.microsoft.com/office/drawing/2014/main" id="{59215D87-DF5D-9747-BECF-11D65C9D15E9}"/>
              </a:ext>
            </a:extLst>
          </p:cNvPr>
          <p:cNvSpPr>
            <a:spLocks noGrp="1"/>
          </p:cNvSpPr>
          <p:nvPr>
            <p:ph type="ftr" sz="quarter" idx="21"/>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9C7F9E5A-F43C-534E-A9B1-58C841DACF50}"/>
              </a:ext>
            </a:extLst>
          </p:cNvPr>
          <p:cNvSpPr>
            <a:spLocks noGrp="1"/>
          </p:cNvSpPr>
          <p:nvPr>
            <p:ph type="sldNum" sz="quarter" idx="22"/>
          </p:nvPr>
        </p:nvSpPr>
        <p:spPr/>
        <p:txBody>
          <a:bodyPr/>
          <a:lstStyle/>
          <a:p>
            <a:fld id="{9D269874-3913-3E4A-9285-BA6A0CAD74F5}" type="slidenum">
              <a:rPr lang="en-US" smtClean="0"/>
              <a:pPr/>
              <a:t>‹#›</a:t>
            </a:fld>
            <a:endParaRPr lang="en-US"/>
          </a:p>
        </p:txBody>
      </p:sp>
      <p:sp>
        <p:nvSpPr>
          <p:cNvPr id="9" name="Title 1">
            <a:extLst>
              <a:ext uri="{FF2B5EF4-FFF2-40B4-BE49-F238E27FC236}">
                <a16:creationId xmlns:a16="http://schemas.microsoft.com/office/drawing/2014/main" id="{EADDC4CC-99B4-2A47-96B9-5526211ED1C0}"/>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1479983623"/>
      </p:ext>
    </p:extLst>
  </p:cSld>
  <p:clrMapOvr>
    <a:masterClrMapping/>
  </p:clrMapOvr>
  <p:extLst mod="1">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 Content with 3 Object">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AE01F24E-0264-4380-B816-95FC75717C28}"/>
              </a:ext>
            </a:extLst>
          </p:cNvPr>
          <p:cNvSpPr>
            <a:spLocks noGrp="1"/>
          </p:cNvSpPr>
          <p:nvPr>
            <p:ph sz="quarter" idx="15" hasCustomPrompt="1"/>
          </p:nvPr>
        </p:nvSpPr>
        <p:spPr>
          <a:xfrm>
            <a:off x="660401" y="1535112"/>
            <a:ext cx="3355848" cy="2698565"/>
          </a:xfrm>
          <a:prstGeom prst="rect">
            <a:avLst/>
          </a:prstGeom>
        </p:spPr>
        <p:txBody>
          <a:bodyPr tIns="182880" anchor="t"/>
          <a:lstStyle>
            <a:lvl1pPr marL="0" indent="0" algn="ctr">
              <a:buNone/>
              <a:defRPr>
                <a:solidFill>
                  <a:schemeClr val="bg2"/>
                </a:solidFill>
              </a:defRPr>
            </a:lvl1pPr>
          </a:lstStyle>
          <a:p>
            <a:pPr lvl="0"/>
            <a:r>
              <a:rPr lang="en-US" dirty="0"/>
              <a:t>Click icon to add image, chart, object or SmartArt</a:t>
            </a:r>
          </a:p>
        </p:txBody>
      </p:sp>
      <p:sp>
        <p:nvSpPr>
          <p:cNvPr id="12" name="Content Placeholder 10">
            <a:extLst>
              <a:ext uri="{FF2B5EF4-FFF2-40B4-BE49-F238E27FC236}">
                <a16:creationId xmlns:a16="http://schemas.microsoft.com/office/drawing/2014/main" id="{95BF2F13-E8B4-4B85-93B8-D27797D8AA90}"/>
              </a:ext>
            </a:extLst>
          </p:cNvPr>
          <p:cNvSpPr>
            <a:spLocks noGrp="1"/>
          </p:cNvSpPr>
          <p:nvPr>
            <p:ph sz="quarter" idx="16" hasCustomPrompt="1"/>
          </p:nvPr>
        </p:nvSpPr>
        <p:spPr>
          <a:xfrm>
            <a:off x="660401" y="4432300"/>
            <a:ext cx="3355848" cy="1739900"/>
          </a:xfrm>
          <a:prstGeom prst="rect">
            <a:avLst/>
          </a:prstGeo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50">
                <a:solidFill>
                  <a:schemeClr val="bg1"/>
                </a:solidFill>
              </a:defRPr>
            </a:lvl5pPr>
          </a:lstStyle>
          <a:p>
            <a:pPr lvl="0"/>
            <a:r>
              <a:rPr lang="en-US" dirty="0"/>
              <a:t>Click icon to add image, chart, object or SmartArt</a:t>
            </a:r>
          </a:p>
        </p:txBody>
      </p:sp>
      <p:sp>
        <p:nvSpPr>
          <p:cNvPr id="10" name="Content Placeholder 2">
            <a:extLst>
              <a:ext uri="{FF2B5EF4-FFF2-40B4-BE49-F238E27FC236}">
                <a16:creationId xmlns:a16="http://schemas.microsoft.com/office/drawing/2014/main" id="{4DFDB2A6-AFEA-443E-9A11-44E9EA81794F}"/>
              </a:ext>
            </a:extLst>
          </p:cNvPr>
          <p:cNvSpPr>
            <a:spLocks noGrp="1"/>
          </p:cNvSpPr>
          <p:nvPr>
            <p:ph sz="quarter" idx="17" hasCustomPrompt="1"/>
          </p:nvPr>
        </p:nvSpPr>
        <p:spPr>
          <a:xfrm>
            <a:off x="4418077" y="1535112"/>
            <a:ext cx="3355848" cy="2698565"/>
          </a:xfrm>
          <a:prstGeom prst="rect">
            <a:avLst/>
          </a:prstGeom>
        </p:spPr>
        <p:txBody>
          <a:bodyPr tIns="182880" anchor="t"/>
          <a:lstStyle>
            <a:lvl1pPr marL="0" indent="0" algn="ctr">
              <a:buNone/>
              <a:defRPr>
                <a:solidFill>
                  <a:schemeClr val="bg2"/>
                </a:solidFill>
              </a:defRPr>
            </a:lvl1pPr>
          </a:lstStyle>
          <a:p>
            <a:pPr lvl="0"/>
            <a:r>
              <a:rPr lang="en-US" dirty="0"/>
              <a:t>Click icon to add image, chart, object or SmartArt</a:t>
            </a:r>
          </a:p>
        </p:txBody>
      </p:sp>
      <p:sp>
        <p:nvSpPr>
          <p:cNvPr id="17" name="Content Placeholder 10">
            <a:extLst>
              <a:ext uri="{FF2B5EF4-FFF2-40B4-BE49-F238E27FC236}">
                <a16:creationId xmlns:a16="http://schemas.microsoft.com/office/drawing/2014/main" id="{30D3F489-9D1E-4DF2-AB89-F84E9C72956A}"/>
              </a:ext>
            </a:extLst>
          </p:cNvPr>
          <p:cNvSpPr>
            <a:spLocks noGrp="1"/>
          </p:cNvSpPr>
          <p:nvPr>
            <p:ph sz="quarter" idx="19" hasCustomPrompt="1"/>
          </p:nvPr>
        </p:nvSpPr>
        <p:spPr>
          <a:xfrm>
            <a:off x="4418077" y="4432300"/>
            <a:ext cx="3355848" cy="1739900"/>
          </a:xfrm>
          <a:prstGeom prst="rect">
            <a:avLst/>
          </a:prstGeo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50">
                <a:solidFill>
                  <a:schemeClr val="bg1"/>
                </a:solidFill>
              </a:defRPr>
            </a:lvl5pPr>
          </a:lstStyle>
          <a:p>
            <a:pPr lvl="0"/>
            <a:r>
              <a:rPr lang="en-US" dirty="0"/>
              <a:t>Click icon to add image, chart, object or SmartArt</a:t>
            </a:r>
          </a:p>
        </p:txBody>
      </p:sp>
      <p:sp>
        <p:nvSpPr>
          <p:cNvPr id="18" name="Content Placeholder 2">
            <a:extLst>
              <a:ext uri="{FF2B5EF4-FFF2-40B4-BE49-F238E27FC236}">
                <a16:creationId xmlns:a16="http://schemas.microsoft.com/office/drawing/2014/main" id="{70F3104E-409B-4952-92FA-D3DF08437A23}"/>
              </a:ext>
            </a:extLst>
          </p:cNvPr>
          <p:cNvSpPr>
            <a:spLocks noGrp="1"/>
          </p:cNvSpPr>
          <p:nvPr>
            <p:ph sz="quarter" idx="20" hasCustomPrompt="1"/>
          </p:nvPr>
        </p:nvSpPr>
        <p:spPr>
          <a:xfrm>
            <a:off x="8175753" y="1535112"/>
            <a:ext cx="3355848" cy="2698565"/>
          </a:xfrm>
          <a:prstGeom prst="rect">
            <a:avLst/>
          </a:prstGeom>
        </p:spPr>
        <p:txBody>
          <a:bodyPr tIns="182880" anchor="t"/>
          <a:lstStyle>
            <a:lvl1pPr marL="0" indent="0" algn="ctr">
              <a:buNone/>
              <a:defRPr>
                <a:solidFill>
                  <a:schemeClr val="bg2"/>
                </a:solidFill>
              </a:defRPr>
            </a:lvl1pPr>
          </a:lstStyle>
          <a:p>
            <a:pPr lvl="0"/>
            <a:r>
              <a:rPr lang="en-US" dirty="0"/>
              <a:t>Click icon to add image, chart, object or SmartArt</a:t>
            </a:r>
          </a:p>
        </p:txBody>
      </p:sp>
      <p:sp>
        <p:nvSpPr>
          <p:cNvPr id="20" name="Content Placeholder 10">
            <a:extLst>
              <a:ext uri="{FF2B5EF4-FFF2-40B4-BE49-F238E27FC236}">
                <a16:creationId xmlns:a16="http://schemas.microsoft.com/office/drawing/2014/main" id="{C7ED3F0D-624A-4B63-89EF-39425F71061E}"/>
              </a:ext>
            </a:extLst>
          </p:cNvPr>
          <p:cNvSpPr>
            <a:spLocks noGrp="1"/>
          </p:cNvSpPr>
          <p:nvPr>
            <p:ph sz="quarter" idx="22" hasCustomPrompt="1"/>
          </p:nvPr>
        </p:nvSpPr>
        <p:spPr>
          <a:xfrm>
            <a:off x="8175753" y="4432300"/>
            <a:ext cx="3355848" cy="1739900"/>
          </a:xfrm>
          <a:prstGeom prst="rect">
            <a:avLst/>
          </a:prstGeo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50">
                <a:solidFill>
                  <a:schemeClr val="bg1"/>
                </a:solidFill>
              </a:defRPr>
            </a:lvl5pPr>
          </a:lstStyle>
          <a:p>
            <a:pPr lvl="0"/>
            <a:r>
              <a:rPr lang="en-US" dirty="0"/>
              <a:t>Click icon to add image, chart, object or SmartArt</a:t>
            </a:r>
          </a:p>
        </p:txBody>
      </p:sp>
      <p:sp>
        <p:nvSpPr>
          <p:cNvPr id="3" name="Footer Placeholder 2">
            <a:extLst>
              <a:ext uri="{FF2B5EF4-FFF2-40B4-BE49-F238E27FC236}">
                <a16:creationId xmlns:a16="http://schemas.microsoft.com/office/drawing/2014/main" id="{29CCE7E7-576A-0E49-A5A3-84F2741D5B2E}"/>
              </a:ext>
            </a:extLst>
          </p:cNvPr>
          <p:cNvSpPr>
            <a:spLocks noGrp="1"/>
          </p:cNvSpPr>
          <p:nvPr>
            <p:ph type="ftr" sz="quarter" idx="23"/>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FE24BDAA-13D8-294F-81D4-F21B52CAF1F8}"/>
              </a:ext>
            </a:extLst>
          </p:cNvPr>
          <p:cNvSpPr>
            <a:spLocks noGrp="1"/>
          </p:cNvSpPr>
          <p:nvPr>
            <p:ph type="sldNum" sz="quarter" idx="24"/>
          </p:nvPr>
        </p:nvSpPr>
        <p:spPr/>
        <p:txBody>
          <a:bodyPr/>
          <a:lstStyle/>
          <a:p>
            <a:fld id="{9D269874-3913-3E4A-9285-BA6A0CAD74F5}" type="slidenum">
              <a:rPr lang="en-US" smtClean="0"/>
              <a:pPr/>
              <a:t>‹#›</a:t>
            </a:fld>
            <a:endParaRPr lang="en-US"/>
          </a:p>
        </p:txBody>
      </p:sp>
      <p:sp>
        <p:nvSpPr>
          <p:cNvPr id="11" name="Title 1">
            <a:extLst>
              <a:ext uri="{FF2B5EF4-FFF2-40B4-BE49-F238E27FC236}">
                <a16:creationId xmlns:a16="http://schemas.microsoft.com/office/drawing/2014/main" id="{04F80426-0C2A-A942-8880-0B018E9E2D19}"/>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442252074"/>
      </p:ext>
    </p:extLst>
  </p:cSld>
  <p:clrMapOvr>
    <a:masterClrMapping/>
  </p:clrMapOvr>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 Content with Object">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D1153A0-22F6-4B58-A7E5-11769DE962C0}"/>
              </a:ext>
            </a:extLst>
          </p:cNvPr>
          <p:cNvSpPr>
            <a:spLocks noGrp="1"/>
          </p:cNvSpPr>
          <p:nvPr>
            <p:ph sz="quarter" idx="23" hasCustomPrompt="1"/>
          </p:nvPr>
        </p:nvSpPr>
        <p:spPr>
          <a:xfrm>
            <a:off x="660400" y="1535112"/>
            <a:ext cx="10871200" cy="2698565"/>
          </a:xfrm>
          <a:prstGeom prst="rect">
            <a:avLst/>
          </a:prstGeom>
        </p:spPr>
        <p:txBody>
          <a:bodyPr tIns="182880" anchor="t"/>
          <a:lstStyle>
            <a:lvl1pPr marL="0" indent="0" algn="ctr">
              <a:buNone/>
              <a:defRPr>
                <a:solidFill>
                  <a:schemeClr val="bg2"/>
                </a:solidFill>
              </a:defRPr>
            </a:lvl1pPr>
          </a:lstStyle>
          <a:p>
            <a:pPr lvl="0"/>
            <a:r>
              <a:rPr lang="en-US" dirty="0"/>
              <a:t>Click icon to add image, chart, object or SmartArt</a:t>
            </a:r>
          </a:p>
        </p:txBody>
      </p:sp>
      <p:sp>
        <p:nvSpPr>
          <p:cNvPr id="14" name="Content Placeholder 10">
            <a:extLst>
              <a:ext uri="{FF2B5EF4-FFF2-40B4-BE49-F238E27FC236}">
                <a16:creationId xmlns:a16="http://schemas.microsoft.com/office/drawing/2014/main" id="{FC96ACD1-B7C5-448A-927E-E43E51356245}"/>
              </a:ext>
            </a:extLst>
          </p:cNvPr>
          <p:cNvSpPr>
            <a:spLocks noGrp="1"/>
          </p:cNvSpPr>
          <p:nvPr>
            <p:ph sz="quarter" idx="24" hasCustomPrompt="1"/>
          </p:nvPr>
        </p:nvSpPr>
        <p:spPr>
          <a:xfrm>
            <a:off x="660401" y="4432300"/>
            <a:ext cx="3355848" cy="1739900"/>
          </a:xfrm>
          <a:prstGeom prst="rect">
            <a:avLst/>
          </a:prstGeo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50">
                <a:solidFill>
                  <a:schemeClr val="bg1"/>
                </a:solidFill>
              </a:defRPr>
            </a:lvl5pPr>
          </a:lstStyle>
          <a:p>
            <a:pPr lvl="0"/>
            <a:r>
              <a:rPr lang="en-US" dirty="0"/>
              <a:t>Click icon to add image, chart, object or SmartArt</a:t>
            </a:r>
          </a:p>
        </p:txBody>
      </p:sp>
      <p:sp>
        <p:nvSpPr>
          <p:cNvPr id="15" name="Content Placeholder 10">
            <a:extLst>
              <a:ext uri="{FF2B5EF4-FFF2-40B4-BE49-F238E27FC236}">
                <a16:creationId xmlns:a16="http://schemas.microsoft.com/office/drawing/2014/main" id="{6B023E86-BA36-491A-8650-8E91F87DA1C3}"/>
              </a:ext>
            </a:extLst>
          </p:cNvPr>
          <p:cNvSpPr>
            <a:spLocks noGrp="1"/>
          </p:cNvSpPr>
          <p:nvPr>
            <p:ph sz="quarter" idx="25" hasCustomPrompt="1"/>
          </p:nvPr>
        </p:nvSpPr>
        <p:spPr>
          <a:xfrm>
            <a:off x="4418077" y="4432300"/>
            <a:ext cx="3355848" cy="1739900"/>
          </a:xfrm>
          <a:prstGeom prst="rect">
            <a:avLst/>
          </a:prstGeo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50">
                <a:solidFill>
                  <a:schemeClr val="bg1"/>
                </a:solidFill>
              </a:defRPr>
            </a:lvl5pPr>
          </a:lstStyle>
          <a:p>
            <a:pPr lvl="0"/>
            <a:r>
              <a:rPr lang="en-US" dirty="0"/>
              <a:t>Click icon to add image, chart, object or SmartArt</a:t>
            </a:r>
          </a:p>
        </p:txBody>
      </p:sp>
      <p:sp>
        <p:nvSpPr>
          <p:cNvPr id="18" name="Content Placeholder 10">
            <a:extLst>
              <a:ext uri="{FF2B5EF4-FFF2-40B4-BE49-F238E27FC236}">
                <a16:creationId xmlns:a16="http://schemas.microsoft.com/office/drawing/2014/main" id="{D0551450-76F0-4DD2-BCDC-D3ACE985E0C9}"/>
              </a:ext>
            </a:extLst>
          </p:cNvPr>
          <p:cNvSpPr>
            <a:spLocks noGrp="1"/>
          </p:cNvSpPr>
          <p:nvPr>
            <p:ph sz="quarter" idx="26" hasCustomPrompt="1"/>
          </p:nvPr>
        </p:nvSpPr>
        <p:spPr>
          <a:xfrm>
            <a:off x="8175752" y="4432300"/>
            <a:ext cx="3355848" cy="1739900"/>
          </a:xfrm>
          <a:prstGeom prst="rect">
            <a:avLst/>
          </a:prstGeo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050">
                <a:solidFill>
                  <a:schemeClr val="bg1"/>
                </a:solidFill>
              </a:defRPr>
            </a:lvl5pPr>
          </a:lstStyle>
          <a:p>
            <a:pPr lvl="0"/>
            <a:r>
              <a:rPr lang="en-US" dirty="0"/>
              <a:t>Click icon to add image, chart, object or SmartArt</a:t>
            </a:r>
          </a:p>
        </p:txBody>
      </p:sp>
      <p:sp>
        <p:nvSpPr>
          <p:cNvPr id="3" name="Footer Placeholder 2">
            <a:extLst>
              <a:ext uri="{FF2B5EF4-FFF2-40B4-BE49-F238E27FC236}">
                <a16:creationId xmlns:a16="http://schemas.microsoft.com/office/drawing/2014/main" id="{3C7D1C6B-07A4-3E44-BE97-B99D342EF6A1}"/>
              </a:ext>
            </a:extLst>
          </p:cNvPr>
          <p:cNvSpPr>
            <a:spLocks noGrp="1"/>
          </p:cNvSpPr>
          <p:nvPr>
            <p:ph type="ftr" sz="quarter" idx="27"/>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7FF234E8-48AC-D047-9DF9-172E4B6D1F3A}"/>
              </a:ext>
            </a:extLst>
          </p:cNvPr>
          <p:cNvSpPr>
            <a:spLocks noGrp="1"/>
          </p:cNvSpPr>
          <p:nvPr>
            <p:ph type="sldNum" sz="quarter" idx="28"/>
          </p:nvPr>
        </p:nvSpPr>
        <p:spPr/>
        <p:txBody>
          <a:bodyPr/>
          <a:lstStyle/>
          <a:p>
            <a:fld id="{9D269874-3913-3E4A-9285-BA6A0CAD74F5}" type="slidenum">
              <a:rPr lang="en-US" smtClean="0"/>
              <a:pPr/>
              <a:t>‹#›</a:t>
            </a:fld>
            <a:endParaRPr lang="en-US"/>
          </a:p>
        </p:txBody>
      </p:sp>
      <p:sp>
        <p:nvSpPr>
          <p:cNvPr id="9" name="Title 1">
            <a:extLst>
              <a:ext uri="{FF2B5EF4-FFF2-40B4-BE49-F238E27FC236}">
                <a16:creationId xmlns:a16="http://schemas.microsoft.com/office/drawing/2014/main" id="{E2E2A338-E764-1447-A4DA-BD33B4E6BAFA}"/>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480180311"/>
      </p:ext>
    </p:extLst>
  </p:cSld>
  <p:clrMapOvr>
    <a:masterClrMapping/>
  </p:clrMapOvr>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AB2FC8-015E-4797-93DB-0EEC7B1095D5}"/>
              </a:ext>
            </a:extLst>
          </p:cNvPr>
          <p:cNvSpPr/>
          <p:nvPr userDrawn="1"/>
        </p:nvSpPr>
        <p:spPr>
          <a:xfrm>
            <a:off x="0" y="3556964"/>
            <a:ext cx="1219200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a:solidFill>
                <a:schemeClr val="bg1"/>
              </a:solidFill>
              <a:latin typeface="+mj-lt"/>
            </a:endParaRPr>
          </a:p>
        </p:txBody>
      </p:sp>
      <p:sp>
        <p:nvSpPr>
          <p:cNvPr id="119" name="Text Placeholder 42">
            <a:extLst>
              <a:ext uri="{FF2B5EF4-FFF2-40B4-BE49-F238E27FC236}">
                <a16:creationId xmlns:a16="http://schemas.microsoft.com/office/drawing/2014/main" id="{68BB343D-703A-4BEF-AB1D-4560BA5AB34B}"/>
              </a:ext>
            </a:extLst>
          </p:cNvPr>
          <p:cNvSpPr>
            <a:spLocks noGrp="1"/>
          </p:cNvSpPr>
          <p:nvPr>
            <p:ph type="body" sz="quarter" idx="30" hasCustomPrompt="1"/>
          </p:nvPr>
        </p:nvSpPr>
        <p:spPr>
          <a:xfrm>
            <a:off x="2365184" y="4686806"/>
            <a:ext cx="1239076" cy="916850"/>
          </a:xfrm>
          <a:prstGeom prst="rect">
            <a:avLst/>
          </a:prstGeom>
          <a:ln w="12700">
            <a:noFill/>
          </a:ln>
        </p:spPr>
        <p:txBody>
          <a:bodyPr lIns="0" tIns="0" rIns="0" bIns="0" anchor="t"/>
          <a:lstStyle>
            <a:lvl1pPr marL="0" indent="0" algn="ctr">
              <a:lnSpc>
                <a:spcPct val="100000"/>
              </a:lnSpc>
              <a:spcBef>
                <a:spcPts val="0"/>
              </a:spcBef>
              <a:buNone/>
              <a:defRPr sz="1400" b="0">
                <a:solidFill>
                  <a:schemeClr val="bg1"/>
                </a:solidFill>
              </a:defRPr>
            </a:lvl1pPr>
          </a:lstStyle>
          <a:p>
            <a:pPr lvl="0"/>
            <a:r>
              <a:rPr lang="en-US" dirty="0"/>
              <a:t>Content</a:t>
            </a:r>
          </a:p>
        </p:txBody>
      </p:sp>
      <p:sp>
        <p:nvSpPr>
          <p:cNvPr id="120" name="Text Placeholder 42">
            <a:extLst>
              <a:ext uri="{FF2B5EF4-FFF2-40B4-BE49-F238E27FC236}">
                <a16:creationId xmlns:a16="http://schemas.microsoft.com/office/drawing/2014/main" id="{4E907E0C-DB16-44EE-B93F-B76D62679F78}"/>
              </a:ext>
            </a:extLst>
          </p:cNvPr>
          <p:cNvSpPr>
            <a:spLocks noGrp="1"/>
          </p:cNvSpPr>
          <p:nvPr>
            <p:ph type="body" sz="quarter" idx="31" hasCustomPrompt="1"/>
          </p:nvPr>
        </p:nvSpPr>
        <p:spPr>
          <a:xfrm>
            <a:off x="2365184" y="4370283"/>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2"/>
                </a:solidFill>
                <a:latin typeface="+mj-lt"/>
              </a:defRPr>
            </a:lvl1pPr>
          </a:lstStyle>
          <a:p>
            <a:pPr lvl="0"/>
            <a:r>
              <a:rPr lang="en-US" dirty="0"/>
              <a:t>Date</a:t>
            </a:r>
          </a:p>
        </p:txBody>
      </p:sp>
      <p:sp>
        <p:nvSpPr>
          <p:cNvPr id="121" name="Text Placeholder 42">
            <a:extLst>
              <a:ext uri="{FF2B5EF4-FFF2-40B4-BE49-F238E27FC236}">
                <a16:creationId xmlns:a16="http://schemas.microsoft.com/office/drawing/2014/main" id="{9EA252F2-5279-490F-8B7A-19EBE4CA7E2E}"/>
              </a:ext>
            </a:extLst>
          </p:cNvPr>
          <p:cNvSpPr>
            <a:spLocks noGrp="1"/>
          </p:cNvSpPr>
          <p:nvPr>
            <p:ph type="body" sz="quarter" idx="34" hasCustomPrompt="1"/>
          </p:nvPr>
        </p:nvSpPr>
        <p:spPr>
          <a:xfrm>
            <a:off x="5473330" y="4686806"/>
            <a:ext cx="1239076" cy="916850"/>
          </a:xfrm>
          <a:prstGeom prst="rect">
            <a:avLst/>
          </a:prstGeom>
          <a:ln w="12700">
            <a:noFill/>
          </a:ln>
        </p:spPr>
        <p:txBody>
          <a:bodyPr lIns="0" tIns="0" rIns="0" bIns="0" anchor="t"/>
          <a:lstStyle>
            <a:lvl1pPr marL="0" indent="0" algn="ctr">
              <a:lnSpc>
                <a:spcPct val="100000"/>
              </a:lnSpc>
              <a:spcBef>
                <a:spcPts val="0"/>
              </a:spcBef>
              <a:buNone/>
              <a:defRPr sz="1400" b="0">
                <a:solidFill>
                  <a:schemeClr val="bg1"/>
                </a:solidFill>
              </a:defRPr>
            </a:lvl1pPr>
          </a:lstStyle>
          <a:p>
            <a:pPr lvl="0"/>
            <a:r>
              <a:rPr lang="en-US" dirty="0"/>
              <a:t>Content</a:t>
            </a:r>
          </a:p>
        </p:txBody>
      </p:sp>
      <p:sp>
        <p:nvSpPr>
          <p:cNvPr id="122" name="Text Placeholder 42">
            <a:extLst>
              <a:ext uri="{FF2B5EF4-FFF2-40B4-BE49-F238E27FC236}">
                <a16:creationId xmlns:a16="http://schemas.microsoft.com/office/drawing/2014/main" id="{BFF2BB40-C403-47D9-8085-B6AEC1B4FB38}"/>
              </a:ext>
            </a:extLst>
          </p:cNvPr>
          <p:cNvSpPr>
            <a:spLocks noGrp="1"/>
          </p:cNvSpPr>
          <p:nvPr>
            <p:ph type="body" sz="quarter" idx="35" hasCustomPrompt="1"/>
          </p:nvPr>
        </p:nvSpPr>
        <p:spPr>
          <a:xfrm>
            <a:off x="5473330" y="4370283"/>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4"/>
                </a:solidFill>
                <a:latin typeface="+mj-lt"/>
              </a:defRPr>
            </a:lvl1pPr>
          </a:lstStyle>
          <a:p>
            <a:pPr lvl="0"/>
            <a:r>
              <a:rPr lang="en-US" dirty="0"/>
              <a:t>Date</a:t>
            </a:r>
          </a:p>
        </p:txBody>
      </p:sp>
      <p:sp>
        <p:nvSpPr>
          <p:cNvPr id="123" name="Text Placeholder 42">
            <a:extLst>
              <a:ext uri="{FF2B5EF4-FFF2-40B4-BE49-F238E27FC236}">
                <a16:creationId xmlns:a16="http://schemas.microsoft.com/office/drawing/2014/main" id="{C8F2413D-1871-49C8-8679-8AA970226A1A}"/>
              </a:ext>
            </a:extLst>
          </p:cNvPr>
          <p:cNvSpPr>
            <a:spLocks noGrp="1"/>
          </p:cNvSpPr>
          <p:nvPr>
            <p:ph type="body" sz="quarter" idx="40" hasCustomPrompt="1"/>
          </p:nvPr>
        </p:nvSpPr>
        <p:spPr>
          <a:xfrm>
            <a:off x="8581476" y="4686806"/>
            <a:ext cx="1239076" cy="916850"/>
          </a:xfrm>
          <a:prstGeom prst="rect">
            <a:avLst/>
          </a:prstGeom>
          <a:ln w="12700">
            <a:noFill/>
          </a:ln>
        </p:spPr>
        <p:txBody>
          <a:bodyPr lIns="0" tIns="0" rIns="0" bIns="0" anchor="t"/>
          <a:lstStyle>
            <a:lvl1pPr marL="0" indent="0" algn="ctr">
              <a:lnSpc>
                <a:spcPct val="100000"/>
              </a:lnSpc>
              <a:spcBef>
                <a:spcPts val="0"/>
              </a:spcBef>
              <a:buNone/>
              <a:defRPr sz="1400" b="0">
                <a:solidFill>
                  <a:schemeClr val="bg1"/>
                </a:solidFill>
              </a:defRPr>
            </a:lvl1pPr>
          </a:lstStyle>
          <a:p>
            <a:pPr lvl="0"/>
            <a:r>
              <a:rPr lang="en-US" dirty="0"/>
              <a:t>Content</a:t>
            </a:r>
          </a:p>
        </p:txBody>
      </p:sp>
      <p:sp>
        <p:nvSpPr>
          <p:cNvPr id="124" name="Text Placeholder 42">
            <a:extLst>
              <a:ext uri="{FF2B5EF4-FFF2-40B4-BE49-F238E27FC236}">
                <a16:creationId xmlns:a16="http://schemas.microsoft.com/office/drawing/2014/main" id="{645FD367-97DD-4B86-85BA-C5CFBBF7A65D}"/>
              </a:ext>
            </a:extLst>
          </p:cNvPr>
          <p:cNvSpPr>
            <a:spLocks noGrp="1"/>
          </p:cNvSpPr>
          <p:nvPr>
            <p:ph type="body" sz="quarter" idx="41" hasCustomPrompt="1"/>
          </p:nvPr>
        </p:nvSpPr>
        <p:spPr>
          <a:xfrm>
            <a:off x="8581476" y="4370283"/>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rgbClr val="C6579B"/>
                </a:solidFill>
                <a:latin typeface="+mj-lt"/>
              </a:defRPr>
            </a:lvl1pPr>
          </a:lstStyle>
          <a:p>
            <a:pPr lvl="0"/>
            <a:r>
              <a:rPr lang="en-US" dirty="0"/>
              <a:t>Date</a:t>
            </a:r>
          </a:p>
        </p:txBody>
      </p:sp>
      <p:sp>
        <p:nvSpPr>
          <p:cNvPr id="125" name="Text Placeholder 42">
            <a:extLst>
              <a:ext uri="{FF2B5EF4-FFF2-40B4-BE49-F238E27FC236}">
                <a16:creationId xmlns:a16="http://schemas.microsoft.com/office/drawing/2014/main" id="{30D86735-78D6-42CD-B53C-C40682932143}"/>
              </a:ext>
            </a:extLst>
          </p:cNvPr>
          <p:cNvSpPr>
            <a:spLocks noGrp="1"/>
          </p:cNvSpPr>
          <p:nvPr>
            <p:ph type="body" sz="quarter" idx="29" hasCustomPrompt="1"/>
          </p:nvPr>
        </p:nvSpPr>
        <p:spPr>
          <a:xfrm>
            <a:off x="811111" y="1553613"/>
            <a:ext cx="1239076" cy="916850"/>
          </a:xfrm>
          <a:prstGeom prst="rect">
            <a:avLst/>
          </a:prstGeom>
          <a:ln w="12700">
            <a:noFill/>
          </a:ln>
        </p:spPr>
        <p:txBody>
          <a:bodyPr lIns="0" tIns="0" rIns="0" bIns="0" anchor="b"/>
          <a:lstStyle>
            <a:lvl1pPr marL="0" indent="0" algn="ctr">
              <a:lnSpc>
                <a:spcPct val="100000"/>
              </a:lnSpc>
              <a:spcBef>
                <a:spcPts val="0"/>
              </a:spcBef>
              <a:buNone/>
              <a:defRPr sz="1400" b="0">
                <a:solidFill>
                  <a:schemeClr val="bg1"/>
                </a:solidFill>
              </a:defRPr>
            </a:lvl1pPr>
          </a:lstStyle>
          <a:p>
            <a:pPr lvl="0"/>
            <a:r>
              <a:rPr lang="en-US" dirty="0"/>
              <a:t>Content</a:t>
            </a:r>
          </a:p>
        </p:txBody>
      </p:sp>
      <p:sp>
        <p:nvSpPr>
          <p:cNvPr id="126" name="Text Placeholder 42">
            <a:extLst>
              <a:ext uri="{FF2B5EF4-FFF2-40B4-BE49-F238E27FC236}">
                <a16:creationId xmlns:a16="http://schemas.microsoft.com/office/drawing/2014/main" id="{28320031-939D-4532-A0DE-8D5D3E3A830E}"/>
              </a:ext>
            </a:extLst>
          </p:cNvPr>
          <p:cNvSpPr>
            <a:spLocks noGrp="1"/>
          </p:cNvSpPr>
          <p:nvPr>
            <p:ph type="body" sz="quarter" idx="11" hasCustomPrompt="1"/>
          </p:nvPr>
        </p:nvSpPr>
        <p:spPr>
          <a:xfrm>
            <a:off x="811111" y="2511537"/>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rgbClr val="00B2AA"/>
                </a:solidFill>
                <a:latin typeface="+mj-lt"/>
              </a:defRPr>
            </a:lvl1pPr>
          </a:lstStyle>
          <a:p>
            <a:pPr lvl="0"/>
            <a:r>
              <a:rPr lang="en-US" dirty="0"/>
              <a:t>Date</a:t>
            </a:r>
          </a:p>
        </p:txBody>
      </p:sp>
      <p:sp>
        <p:nvSpPr>
          <p:cNvPr id="127" name="Text Placeholder 42">
            <a:extLst>
              <a:ext uri="{FF2B5EF4-FFF2-40B4-BE49-F238E27FC236}">
                <a16:creationId xmlns:a16="http://schemas.microsoft.com/office/drawing/2014/main" id="{D650FCD1-3F9F-47CB-A3C5-C2E9BCE6695A}"/>
              </a:ext>
            </a:extLst>
          </p:cNvPr>
          <p:cNvSpPr>
            <a:spLocks noGrp="1"/>
          </p:cNvSpPr>
          <p:nvPr>
            <p:ph type="body" sz="quarter" idx="32" hasCustomPrompt="1"/>
          </p:nvPr>
        </p:nvSpPr>
        <p:spPr>
          <a:xfrm>
            <a:off x="3919257" y="1553613"/>
            <a:ext cx="1239076" cy="916850"/>
          </a:xfrm>
          <a:prstGeom prst="rect">
            <a:avLst/>
          </a:prstGeom>
          <a:ln w="12700">
            <a:noFill/>
          </a:ln>
        </p:spPr>
        <p:txBody>
          <a:bodyPr lIns="0" tIns="0" rIns="0" bIns="0" anchor="b"/>
          <a:lstStyle>
            <a:lvl1pPr marL="0" indent="0" algn="ctr">
              <a:lnSpc>
                <a:spcPct val="100000"/>
              </a:lnSpc>
              <a:spcBef>
                <a:spcPts val="0"/>
              </a:spcBef>
              <a:buNone/>
              <a:defRPr sz="1400" b="0">
                <a:solidFill>
                  <a:schemeClr val="bg1"/>
                </a:solidFill>
              </a:defRPr>
            </a:lvl1pPr>
          </a:lstStyle>
          <a:p>
            <a:pPr lvl="0"/>
            <a:r>
              <a:rPr lang="en-US" dirty="0"/>
              <a:t>Content</a:t>
            </a:r>
          </a:p>
        </p:txBody>
      </p:sp>
      <p:sp>
        <p:nvSpPr>
          <p:cNvPr id="128" name="Text Placeholder 42">
            <a:extLst>
              <a:ext uri="{FF2B5EF4-FFF2-40B4-BE49-F238E27FC236}">
                <a16:creationId xmlns:a16="http://schemas.microsoft.com/office/drawing/2014/main" id="{BB908772-59E7-46A7-948F-B18E98D9BDE8}"/>
              </a:ext>
            </a:extLst>
          </p:cNvPr>
          <p:cNvSpPr>
            <a:spLocks noGrp="1"/>
          </p:cNvSpPr>
          <p:nvPr>
            <p:ph type="body" sz="quarter" idx="33" hasCustomPrompt="1"/>
          </p:nvPr>
        </p:nvSpPr>
        <p:spPr>
          <a:xfrm>
            <a:off x="3919257" y="2511537"/>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3"/>
                </a:solidFill>
                <a:latin typeface="+mj-lt"/>
              </a:defRPr>
            </a:lvl1pPr>
          </a:lstStyle>
          <a:p>
            <a:pPr lvl="0"/>
            <a:r>
              <a:rPr lang="en-US" dirty="0"/>
              <a:t>Date</a:t>
            </a:r>
          </a:p>
        </p:txBody>
      </p:sp>
      <p:sp>
        <p:nvSpPr>
          <p:cNvPr id="129" name="Text Placeholder 42">
            <a:extLst>
              <a:ext uri="{FF2B5EF4-FFF2-40B4-BE49-F238E27FC236}">
                <a16:creationId xmlns:a16="http://schemas.microsoft.com/office/drawing/2014/main" id="{5AC11302-0352-41B5-B283-220921608987}"/>
              </a:ext>
            </a:extLst>
          </p:cNvPr>
          <p:cNvSpPr>
            <a:spLocks noGrp="1"/>
          </p:cNvSpPr>
          <p:nvPr>
            <p:ph type="body" sz="quarter" idx="36" hasCustomPrompt="1"/>
          </p:nvPr>
        </p:nvSpPr>
        <p:spPr>
          <a:xfrm>
            <a:off x="7027403" y="1553613"/>
            <a:ext cx="1239076" cy="916850"/>
          </a:xfrm>
          <a:prstGeom prst="rect">
            <a:avLst/>
          </a:prstGeom>
          <a:ln w="12700">
            <a:noFill/>
          </a:ln>
        </p:spPr>
        <p:txBody>
          <a:bodyPr lIns="0" tIns="0" rIns="0" bIns="0" anchor="b"/>
          <a:lstStyle>
            <a:lvl1pPr marL="0" indent="0" algn="ctr">
              <a:lnSpc>
                <a:spcPct val="100000"/>
              </a:lnSpc>
              <a:spcBef>
                <a:spcPts val="0"/>
              </a:spcBef>
              <a:buNone/>
              <a:defRPr sz="1400" b="0">
                <a:solidFill>
                  <a:schemeClr val="bg1"/>
                </a:solidFill>
              </a:defRPr>
            </a:lvl1pPr>
          </a:lstStyle>
          <a:p>
            <a:pPr lvl="0"/>
            <a:r>
              <a:rPr lang="en-US" dirty="0"/>
              <a:t>Content</a:t>
            </a:r>
          </a:p>
        </p:txBody>
      </p:sp>
      <p:sp>
        <p:nvSpPr>
          <p:cNvPr id="130" name="Text Placeholder 42">
            <a:extLst>
              <a:ext uri="{FF2B5EF4-FFF2-40B4-BE49-F238E27FC236}">
                <a16:creationId xmlns:a16="http://schemas.microsoft.com/office/drawing/2014/main" id="{2AB50D90-044D-48E2-9239-DC0866B8F4C2}"/>
              </a:ext>
            </a:extLst>
          </p:cNvPr>
          <p:cNvSpPr>
            <a:spLocks noGrp="1"/>
          </p:cNvSpPr>
          <p:nvPr>
            <p:ph type="body" sz="quarter" idx="37" hasCustomPrompt="1"/>
          </p:nvPr>
        </p:nvSpPr>
        <p:spPr>
          <a:xfrm>
            <a:off x="7027403" y="2511537"/>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accent5"/>
                </a:solidFill>
                <a:latin typeface="+mj-lt"/>
              </a:defRPr>
            </a:lvl1pPr>
          </a:lstStyle>
          <a:p>
            <a:pPr lvl="0"/>
            <a:r>
              <a:rPr lang="en-US" dirty="0"/>
              <a:t>Date</a:t>
            </a:r>
          </a:p>
        </p:txBody>
      </p:sp>
      <p:sp>
        <p:nvSpPr>
          <p:cNvPr id="131" name="Text Placeholder 42">
            <a:extLst>
              <a:ext uri="{FF2B5EF4-FFF2-40B4-BE49-F238E27FC236}">
                <a16:creationId xmlns:a16="http://schemas.microsoft.com/office/drawing/2014/main" id="{2EF69715-8E2C-430F-996F-0996C17E9858}"/>
              </a:ext>
            </a:extLst>
          </p:cNvPr>
          <p:cNvSpPr>
            <a:spLocks noGrp="1"/>
          </p:cNvSpPr>
          <p:nvPr>
            <p:ph type="body" sz="quarter" idx="38" hasCustomPrompt="1"/>
          </p:nvPr>
        </p:nvSpPr>
        <p:spPr>
          <a:xfrm>
            <a:off x="10135549" y="1553613"/>
            <a:ext cx="1239076" cy="916850"/>
          </a:xfrm>
          <a:prstGeom prst="rect">
            <a:avLst/>
          </a:prstGeom>
          <a:ln w="12700">
            <a:noFill/>
          </a:ln>
        </p:spPr>
        <p:txBody>
          <a:bodyPr lIns="0" tIns="0" rIns="0" bIns="0" anchor="b"/>
          <a:lstStyle>
            <a:lvl1pPr marL="0" indent="0" algn="ctr">
              <a:lnSpc>
                <a:spcPct val="100000"/>
              </a:lnSpc>
              <a:spcBef>
                <a:spcPts val="0"/>
              </a:spcBef>
              <a:buNone/>
              <a:defRPr sz="1400" b="0">
                <a:solidFill>
                  <a:schemeClr val="bg1"/>
                </a:solidFill>
              </a:defRPr>
            </a:lvl1pPr>
          </a:lstStyle>
          <a:p>
            <a:pPr lvl="0"/>
            <a:r>
              <a:rPr lang="en-US" dirty="0"/>
              <a:t>Content</a:t>
            </a:r>
          </a:p>
        </p:txBody>
      </p:sp>
      <p:sp>
        <p:nvSpPr>
          <p:cNvPr id="132" name="Text Placeholder 42">
            <a:extLst>
              <a:ext uri="{FF2B5EF4-FFF2-40B4-BE49-F238E27FC236}">
                <a16:creationId xmlns:a16="http://schemas.microsoft.com/office/drawing/2014/main" id="{D6F708A2-1DC4-4BF5-B785-01D4A1AEC6BA}"/>
              </a:ext>
            </a:extLst>
          </p:cNvPr>
          <p:cNvSpPr>
            <a:spLocks noGrp="1"/>
          </p:cNvSpPr>
          <p:nvPr>
            <p:ph type="body" sz="quarter" idx="39" hasCustomPrompt="1"/>
          </p:nvPr>
        </p:nvSpPr>
        <p:spPr>
          <a:xfrm>
            <a:off x="10135549" y="2511537"/>
            <a:ext cx="1239076" cy="272007"/>
          </a:xfrm>
          <a:prstGeom prst="rect">
            <a:avLst/>
          </a:prstGeom>
          <a:noFill/>
          <a:effectLst/>
        </p:spPr>
        <p:txBody>
          <a:bodyPr lIns="0" tIns="0" rIns="0" bIns="0" anchor="b" anchorCtr="0"/>
          <a:lstStyle>
            <a:lvl1pPr marL="0" indent="0" algn="ctr">
              <a:lnSpc>
                <a:spcPct val="100000"/>
              </a:lnSpc>
              <a:spcBef>
                <a:spcPts val="0"/>
              </a:spcBef>
              <a:buNone/>
              <a:defRPr sz="1800" b="1">
                <a:solidFill>
                  <a:schemeClr val="bg2"/>
                </a:solidFill>
                <a:latin typeface="+mj-lt"/>
              </a:defRPr>
            </a:lvl1pPr>
          </a:lstStyle>
          <a:p>
            <a:pPr lvl="0"/>
            <a:r>
              <a:rPr lang="en-US" dirty="0"/>
              <a:t>Date</a:t>
            </a:r>
          </a:p>
        </p:txBody>
      </p:sp>
      <p:sp>
        <p:nvSpPr>
          <p:cNvPr id="3" name="Footer Placeholder 2">
            <a:extLst>
              <a:ext uri="{FF2B5EF4-FFF2-40B4-BE49-F238E27FC236}">
                <a16:creationId xmlns:a16="http://schemas.microsoft.com/office/drawing/2014/main" id="{40B8D258-991E-EE43-92C8-8CE8A34AC406}"/>
              </a:ext>
            </a:extLst>
          </p:cNvPr>
          <p:cNvSpPr>
            <a:spLocks noGrp="1"/>
          </p:cNvSpPr>
          <p:nvPr>
            <p:ph type="ftr" sz="quarter" idx="42"/>
          </p:nvPr>
        </p:nvSpPr>
        <p:spPr/>
        <p:txBody>
          <a:bodyPr/>
          <a:lstStyle/>
          <a:p>
            <a:r>
              <a:rPr lang="en-US" dirty="0" err="1"/>
              <a:t>Viasat</a:t>
            </a:r>
            <a:r>
              <a:rPr lang="en-US" dirty="0"/>
              <a:t> Proprietary</a:t>
            </a:r>
          </a:p>
        </p:txBody>
      </p:sp>
      <p:sp>
        <p:nvSpPr>
          <p:cNvPr id="5" name="Slide Number Placeholder 4">
            <a:extLst>
              <a:ext uri="{FF2B5EF4-FFF2-40B4-BE49-F238E27FC236}">
                <a16:creationId xmlns:a16="http://schemas.microsoft.com/office/drawing/2014/main" id="{13E78059-5AB9-2A45-B063-A34B13A7067C}"/>
              </a:ext>
            </a:extLst>
          </p:cNvPr>
          <p:cNvSpPr>
            <a:spLocks noGrp="1"/>
          </p:cNvSpPr>
          <p:nvPr>
            <p:ph type="sldNum" sz="quarter" idx="43"/>
          </p:nvPr>
        </p:nvSpPr>
        <p:spPr/>
        <p:txBody>
          <a:bodyPr/>
          <a:lstStyle/>
          <a:p>
            <a:fld id="{9D269874-3913-3E4A-9285-BA6A0CAD74F5}" type="slidenum">
              <a:rPr lang="en-US" smtClean="0"/>
              <a:pPr/>
              <a:t>‹#›</a:t>
            </a:fld>
            <a:endParaRPr lang="en-US"/>
          </a:p>
        </p:txBody>
      </p:sp>
      <p:sp>
        <p:nvSpPr>
          <p:cNvPr id="20" name="Title 1">
            <a:extLst>
              <a:ext uri="{FF2B5EF4-FFF2-40B4-BE49-F238E27FC236}">
                <a16:creationId xmlns:a16="http://schemas.microsoft.com/office/drawing/2014/main" id="{3C60A60D-9EB0-F54D-A31F-0A809B7621CC}"/>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3163096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arge text, blue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0AE1-BA74-4080-833F-2F3D67C4A0F5}"/>
              </a:ext>
            </a:extLst>
          </p:cNvPr>
          <p:cNvSpPr>
            <a:spLocks noGrp="1"/>
          </p:cNvSpPr>
          <p:nvPr>
            <p:ph type="title"/>
          </p:nvPr>
        </p:nvSpPr>
        <p:spPr>
          <a:xfrm>
            <a:off x="660400" y="2741364"/>
            <a:ext cx="10871200" cy="800100"/>
          </a:xfrm>
          <a:prstGeom prst="rect">
            <a:avLst/>
          </a:prstGeom>
        </p:spPr>
        <p:txBody>
          <a:bodyPr/>
          <a:lstStyle>
            <a:lvl1pPr>
              <a:defRPr sz="4800">
                <a:solidFill>
                  <a:schemeClr val="bg1"/>
                </a:solidFill>
              </a:defRPr>
            </a:lvl1pPr>
          </a:lstStyle>
          <a:p>
            <a:r>
              <a:rPr lang="en-US" dirty="0"/>
              <a:t>Click to edit Master title style</a:t>
            </a:r>
          </a:p>
        </p:txBody>
      </p:sp>
      <p:sp>
        <p:nvSpPr>
          <p:cNvPr id="5" name="Freeform 5">
            <a:extLst>
              <a:ext uri="{FF2B5EF4-FFF2-40B4-BE49-F238E27FC236}">
                <a16:creationId xmlns:a16="http://schemas.microsoft.com/office/drawing/2014/main" id="{77C1858A-A22D-4FF6-B76F-A457D6C7AE99}"/>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 name="Footer Placeholder 2">
            <a:extLst>
              <a:ext uri="{FF2B5EF4-FFF2-40B4-BE49-F238E27FC236}">
                <a16:creationId xmlns:a16="http://schemas.microsoft.com/office/drawing/2014/main" id="{93B340C3-5E15-DB47-9218-592A3576DCA4}"/>
              </a:ext>
            </a:extLst>
          </p:cNvPr>
          <p:cNvSpPr>
            <a:spLocks noGrp="1"/>
          </p:cNvSpPr>
          <p:nvPr>
            <p:ph type="ftr" sz="quarter" idx="10"/>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43725C88-22FD-6C42-B5A3-100415DCFC0C}"/>
              </a:ext>
            </a:extLst>
          </p:cNvPr>
          <p:cNvSpPr>
            <a:spLocks noGrp="1"/>
          </p:cNvSpPr>
          <p:nvPr>
            <p:ph type="sldNum" sz="quarter" idx="11"/>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7" name="Rectangle 6">
            <a:extLst>
              <a:ext uri="{FF2B5EF4-FFF2-40B4-BE49-F238E27FC236}">
                <a16:creationId xmlns:a16="http://schemas.microsoft.com/office/drawing/2014/main" id="{78E3EDB8-2BC7-6A46-B317-A39CE00B654B}"/>
              </a:ext>
            </a:extLst>
          </p:cNvPr>
          <p:cNvSpPr/>
          <p:nvPr userDrawn="1"/>
        </p:nvSpPr>
        <p:spPr>
          <a:xfrm>
            <a:off x="0" y="0"/>
            <a:ext cx="12192000" cy="1139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cxnSp>
        <p:nvCxnSpPr>
          <p:cNvPr id="8" name="Straight Connector 7">
            <a:extLst>
              <a:ext uri="{FF2B5EF4-FFF2-40B4-BE49-F238E27FC236}">
                <a16:creationId xmlns:a16="http://schemas.microsoft.com/office/drawing/2014/main" id="{C33260E1-9360-ED46-AFF1-A8BD15E0AAEE}"/>
              </a:ext>
            </a:extLst>
          </p:cNvPr>
          <p:cNvCxnSpPr/>
          <p:nvPr userDrawn="1"/>
        </p:nvCxnSpPr>
        <p:spPr>
          <a:xfrm>
            <a:off x="0" y="26505"/>
            <a:ext cx="12192000" cy="0"/>
          </a:xfrm>
          <a:prstGeom prst="line">
            <a:avLst/>
          </a:prstGeom>
          <a:ln w="76200">
            <a:solidFill>
              <a:schemeClr val="accent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851680"/>
      </p:ext>
    </p:extLst>
  </p:cSld>
  <p:clrMapOvr>
    <a:masterClrMapping/>
  </p:clrMapOvr>
  <p:extLst mod="1">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04376ED-A3CF-4FBD-941B-D20E7CD236B7}"/>
              </a:ext>
            </a:extLst>
          </p:cNvPr>
          <p:cNvSpPr>
            <a:spLocks noGrp="1"/>
          </p:cNvSpPr>
          <p:nvPr>
            <p:ph type="body" sz="quarter" idx="15"/>
          </p:nvPr>
        </p:nvSpPr>
        <p:spPr>
          <a:xfrm>
            <a:off x="-1" y="3393004"/>
            <a:ext cx="5922675" cy="489605"/>
          </a:xfrm>
          <a:prstGeom prst="rect">
            <a:avLst/>
          </a:prstGeom>
          <a:solidFill>
            <a:srgbClr val="00B2AA"/>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2" name="Text Placeholder 9">
            <a:extLst>
              <a:ext uri="{FF2B5EF4-FFF2-40B4-BE49-F238E27FC236}">
                <a16:creationId xmlns:a16="http://schemas.microsoft.com/office/drawing/2014/main" id="{6323D4AE-CCD9-45C2-8C1F-ABC6CF135A3F}"/>
              </a:ext>
            </a:extLst>
          </p:cNvPr>
          <p:cNvSpPr>
            <a:spLocks noGrp="1"/>
          </p:cNvSpPr>
          <p:nvPr>
            <p:ph type="body" sz="quarter" idx="24"/>
          </p:nvPr>
        </p:nvSpPr>
        <p:spPr>
          <a:xfrm>
            <a:off x="5922676" y="3393004"/>
            <a:ext cx="6269324" cy="489605"/>
          </a:xfrm>
          <a:prstGeom prst="rect">
            <a:avLst/>
          </a:prstGeom>
          <a:solidFill>
            <a:schemeClr val="accent2"/>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3" name="Text Placeholder 9">
            <a:extLst>
              <a:ext uri="{FF2B5EF4-FFF2-40B4-BE49-F238E27FC236}">
                <a16:creationId xmlns:a16="http://schemas.microsoft.com/office/drawing/2014/main" id="{BE7949E3-32F6-4963-92BE-185A1EDE3124}"/>
              </a:ext>
            </a:extLst>
          </p:cNvPr>
          <p:cNvSpPr>
            <a:spLocks noGrp="1"/>
          </p:cNvSpPr>
          <p:nvPr>
            <p:ph type="body" sz="quarter" idx="25"/>
          </p:nvPr>
        </p:nvSpPr>
        <p:spPr>
          <a:xfrm>
            <a:off x="-1" y="5670431"/>
            <a:ext cx="5922808" cy="489605"/>
          </a:xfrm>
          <a:prstGeom prst="rect">
            <a:avLst/>
          </a:prstGeom>
          <a:solidFill>
            <a:schemeClr val="accent3"/>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30" name="Text Placeholder 9">
            <a:extLst>
              <a:ext uri="{FF2B5EF4-FFF2-40B4-BE49-F238E27FC236}">
                <a16:creationId xmlns:a16="http://schemas.microsoft.com/office/drawing/2014/main" id="{648D08F7-0E23-4EBD-8F09-4C535851F12E}"/>
              </a:ext>
            </a:extLst>
          </p:cNvPr>
          <p:cNvSpPr>
            <a:spLocks noGrp="1"/>
          </p:cNvSpPr>
          <p:nvPr>
            <p:ph type="body" sz="quarter" idx="26"/>
          </p:nvPr>
        </p:nvSpPr>
        <p:spPr>
          <a:xfrm>
            <a:off x="5922675" y="5670431"/>
            <a:ext cx="3133344" cy="489605"/>
          </a:xfrm>
          <a:prstGeom prst="rect">
            <a:avLst/>
          </a:prstGeom>
          <a:solidFill>
            <a:schemeClr val="accent4"/>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31" name="Text Placeholder 9">
            <a:extLst>
              <a:ext uri="{FF2B5EF4-FFF2-40B4-BE49-F238E27FC236}">
                <a16:creationId xmlns:a16="http://schemas.microsoft.com/office/drawing/2014/main" id="{1B621539-CF21-4A46-B23B-4F8727D751E1}"/>
              </a:ext>
            </a:extLst>
          </p:cNvPr>
          <p:cNvSpPr>
            <a:spLocks noGrp="1"/>
          </p:cNvSpPr>
          <p:nvPr>
            <p:ph type="body" sz="quarter" idx="27"/>
          </p:nvPr>
        </p:nvSpPr>
        <p:spPr>
          <a:xfrm>
            <a:off x="9056019" y="5670431"/>
            <a:ext cx="3133344" cy="489605"/>
          </a:xfrm>
          <a:prstGeom prst="rect">
            <a:avLst/>
          </a:prstGeom>
          <a:solidFill>
            <a:schemeClr val="accent5"/>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 name="Footer Placeholder 1">
            <a:extLst>
              <a:ext uri="{FF2B5EF4-FFF2-40B4-BE49-F238E27FC236}">
                <a16:creationId xmlns:a16="http://schemas.microsoft.com/office/drawing/2014/main" id="{1E1A2BE1-14CD-4842-8A65-2CE1D193F3CF}"/>
              </a:ext>
            </a:extLst>
          </p:cNvPr>
          <p:cNvSpPr>
            <a:spLocks noGrp="1"/>
          </p:cNvSpPr>
          <p:nvPr>
            <p:ph type="ftr" sz="quarter" idx="28"/>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2B6323F1-A8D8-5742-B273-E7D37D3C3189}"/>
              </a:ext>
            </a:extLst>
          </p:cNvPr>
          <p:cNvSpPr>
            <a:spLocks noGrp="1"/>
          </p:cNvSpPr>
          <p:nvPr>
            <p:ph type="sldNum" sz="quarter" idx="29"/>
          </p:nvPr>
        </p:nvSpPr>
        <p:spPr/>
        <p:txBody>
          <a:bodyPr/>
          <a:lstStyle/>
          <a:p>
            <a:fld id="{9D269874-3913-3E4A-9285-BA6A0CAD74F5}" type="slidenum">
              <a:rPr lang="en-US" smtClean="0"/>
              <a:pPr/>
              <a:t>‹#›</a:t>
            </a:fld>
            <a:endParaRPr lang="en-US"/>
          </a:p>
        </p:txBody>
      </p:sp>
      <p:sp>
        <p:nvSpPr>
          <p:cNvPr id="11" name="Content Placeholder 10">
            <a:extLst>
              <a:ext uri="{FF2B5EF4-FFF2-40B4-BE49-F238E27FC236}">
                <a16:creationId xmlns:a16="http://schemas.microsoft.com/office/drawing/2014/main" id="{E16F2CB5-8664-0643-944E-7E7838BBC4F2}"/>
              </a:ext>
            </a:extLst>
          </p:cNvPr>
          <p:cNvSpPr>
            <a:spLocks noGrp="1"/>
          </p:cNvSpPr>
          <p:nvPr>
            <p:ph sz="quarter" idx="30"/>
          </p:nvPr>
        </p:nvSpPr>
        <p:spPr>
          <a:xfrm>
            <a:off x="0" y="1535113"/>
            <a:ext cx="5922674" cy="1857891"/>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17" name="Content Placeholder 10">
            <a:extLst>
              <a:ext uri="{FF2B5EF4-FFF2-40B4-BE49-F238E27FC236}">
                <a16:creationId xmlns:a16="http://schemas.microsoft.com/office/drawing/2014/main" id="{4CD8FAFD-7E15-9D49-84CD-738FC9364335}"/>
              </a:ext>
            </a:extLst>
          </p:cNvPr>
          <p:cNvSpPr>
            <a:spLocks noGrp="1"/>
          </p:cNvSpPr>
          <p:nvPr>
            <p:ph sz="quarter" idx="31"/>
          </p:nvPr>
        </p:nvSpPr>
        <p:spPr>
          <a:xfrm>
            <a:off x="5922673" y="1535113"/>
            <a:ext cx="6266689" cy="1857891"/>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18" name="Content Placeholder 10">
            <a:extLst>
              <a:ext uri="{FF2B5EF4-FFF2-40B4-BE49-F238E27FC236}">
                <a16:creationId xmlns:a16="http://schemas.microsoft.com/office/drawing/2014/main" id="{C66B0CA9-228A-4849-A037-6994F79CEEDE}"/>
              </a:ext>
            </a:extLst>
          </p:cNvPr>
          <p:cNvSpPr>
            <a:spLocks noGrp="1"/>
          </p:cNvSpPr>
          <p:nvPr>
            <p:ph sz="quarter" idx="32"/>
          </p:nvPr>
        </p:nvSpPr>
        <p:spPr>
          <a:xfrm>
            <a:off x="0" y="3882609"/>
            <a:ext cx="5922674" cy="1787822"/>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19" name="Content Placeholder 10">
            <a:extLst>
              <a:ext uri="{FF2B5EF4-FFF2-40B4-BE49-F238E27FC236}">
                <a16:creationId xmlns:a16="http://schemas.microsoft.com/office/drawing/2014/main" id="{671DD8D2-BBE0-0A40-BE01-999AB38D2A32}"/>
              </a:ext>
            </a:extLst>
          </p:cNvPr>
          <p:cNvSpPr>
            <a:spLocks noGrp="1"/>
          </p:cNvSpPr>
          <p:nvPr>
            <p:ph sz="quarter" idx="33"/>
          </p:nvPr>
        </p:nvSpPr>
        <p:spPr>
          <a:xfrm>
            <a:off x="5922673" y="3882609"/>
            <a:ext cx="3133213" cy="1787822"/>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20" name="Content Placeholder 10">
            <a:extLst>
              <a:ext uri="{FF2B5EF4-FFF2-40B4-BE49-F238E27FC236}">
                <a16:creationId xmlns:a16="http://schemas.microsoft.com/office/drawing/2014/main" id="{EA8E8AB2-6CBE-FD46-804E-1E23AE56D84A}"/>
              </a:ext>
            </a:extLst>
          </p:cNvPr>
          <p:cNvSpPr>
            <a:spLocks noGrp="1"/>
          </p:cNvSpPr>
          <p:nvPr>
            <p:ph sz="quarter" idx="34"/>
          </p:nvPr>
        </p:nvSpPr>
        <p:spPr>
          <a:xfrm>
            <a:off x="9055886" y="3882609"/>
            <a:ext cx="3133212" cy="1787822"/>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15" name="Title 1">
            <a:extLst>
              <a:ext uri="{FF2B5EF4-FFF2-40B4-BE49-F238E27FC236}">
                <a16:creationId xmlns:a16="http://schemas.microsoft.com/office/drawing/2014/main" id="{90EB3B8A-62D2-5849-BF0E-55BA5CA2BAA6}"/>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1534605817"/>
      </p:ext>
    </p:extLst>
  </p:cSld>
  <p:clrMapOvr>
    <a:masterClrMapping/>
  </p:clrMapOvr>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image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04376ED-A3CF-4FBD-941B-D20E7CD236B7}"/>
              </a:ext>
            </a:extLst>
          </p:cNvPr>
          <p:cNvSpPr>
            <a:spLocks noGrp="1"/>
          </p:cNvSpPr>
          <p:nvPr>
            <p:ph type="body" sz="quarter" idx="15"/>
          </p:nvPr>
        </p:nvSpPr>
        <p:spPr>
          <a:xfrm>
            <a:off x="-1" y="3393004"/>
            <a:ext cx="4063121" cy="489605"/>
          </a:xfrm>
          <a:prstGeom prst="rect">
            <a:avLst/>
          </a:prstGeom>
          <a:solidFill>
            <a:srgbClr val="00B2AA"/>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2" name="Text Placeholder 9">
            <a:extLst>
              <a:ext uri="{FF2B5EF4-FFF2-40B4-BE49-F238E27FC236}">
                <a16:creationId xmlns:a16="http://schemas.microsoft.com/office/drawing/2014/main" id="{6323D4AE-CCD9-45C2-8C1F-ABC6CF135A3F}"/>
              </a:ext>
            </a:extLst>
          </p:cNvPr>
          <p:cNvSpPr>
            <a:spLocks noGrp="1"/>
          </p:cNvSpPr>
          <p:nvPr>
            <p:ph type="body" sz="quarter" idx="24"/>
          </p:nvPr>
        </p:nvSpPr>
        <p:spPr>
          <a:xfrm>
            <a:off x="4061802" y="3393004"/>
            <a:ext cx="4064439" cy="489605"/>
          </a:xfrm>
          <a:prstGeom prst="rect">
            <a:avLst/>
          </a:prstGeom>
          <a:solidFill>
            <a:schemeClr val="accent2"/>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23" name="Text Placeholder 9">
            <a:extLst>
              <a:ext uri="{FF2B5EF4-FFF2-40B4-BE49-F238E27FC236}">
                <a16:creationId xmlns:a16="http://schemas.microsoft.com/office/drawing/2014/main" id="{BE7949E3-32F6-4963-92BE-185A1EDE3124}"/>
              </a:ext>
            </a:extLst>
          </p:cNvPr>
          <p:cNvSpPr>
            <a:spLocks noGrp="1"/>
          </p:cNvSpPr>
          <p:nvPr>
            <p:ph type="body" sz="quarter" idx="25"/>
          </p:nvPr>
        </p:nvSpPr>
        <p:spPr>
          <a:xfrm>
            <a:off x="-1" y="5670431"/>
            <a:ext cx="4063121" cy="489605"/>
          </a:xfrm>
          <a:prstGeom prst="rect">
            <a:avLst/>
          </a:prstGeom>
          <a:solidFill>
            <a:schemeClr val="accent4"/>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30" name="Text Placeholder 9">
            <a:extLst>
              <a:ext uri="{FF2B5EF4-FFF2-40B4-BE49-F238E27FC236}">
                <a16:creationId xmlns:a16="http://schemas.microsoft.com/office/drawing/2014/main" id="{648D08F7-0E23-4EBD-8F09-4C535851F12E}"/>
              </a:ext>
            </a:extLst>
          </p:cNvPr>
          <p:cNvSpPr>
            <a:spLocks noGrp="1"/>
          </p:cNvSpPr>
          <p:nvPr>
            <p:ph type="body" sz="quarter" idx="26"/>
          </p:nvPr>
        </p:nvSpPr>
        <p:spPr>
          <a:xfrm>
            <a:off x="4061802" y="5670431"/>
            <a:ext cx="4063120" cy="489605"/>
          </a:xfrm>
          <a:prstGeom prst="rect">
            <a:avLst/>
          </a:prstGeom>
          <a:solidFill>
            <a:schemeClr val="accent5"/>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31" name="Text Placeholder 9">
            <a:extLst>
              <a:ext uri="{FF2B5EF4-FFF2-40B4-BE49-F238E27FC236}">
                <a16:creationId xmlns:a16="http://schemas.microsoft.com/office/drawing/2014/main" id="{1B621539-CF21-4A46-B23B-4F8727D751E1}"/>
              </a:ext>
            </a:extLst>
          </p:cNvPr>
          <p:cNvSpPr>
            <a:spLocks noGrp="1"/>
          </p:cNvSpPr>
          <p:nvPr>
            <p:ph type="body" sz="quarter" idx="27"/>
          </p:nvPr>
        </p:nvSpPr>
        <p:spPr>
          <a:xfrm>
            <a:off x="8124922" y="5670431"/>
            <a:ext cx="4061800" cy="489605"/>
          </a:xfrm>
          <a:prstGeom prst="rect">
            <a:avLst/>
          </a:prstGeom>
          <a:solidFill>
            <a:schemeClr val="accent6"/>
          </a:solidFill>
        </p:spPr>
        <p:txBody>
          <a:bodyPr anchor="ctr"/>
          <a:lstStyle>
            <a:lvl1pPr marL="0" indent="0" algn="ctr">
              <a:lnSpc>
                <a:spcPct val="80000"/>
              </a:lnSpc>
              <a:spcBef>
                <a:spcPts val="0"/>
              </a:spcBef>
              <a:buNone/>
              <a:defRPr sz="1600" b="0">
                <a:solidFill>
                  <a:schemeClr val="bg1"/>
                </a:solidFill>
              </a:defRPr>
            </a:lvl1pPr>
          </a:lstStyle>
          <a:p>
            <a:pPr lvl="0"/>
            <a:r>
              <a:rPr lang="en-US" dirty="0"/>
              <a:t>Edit Master text</a:t>
            </a:r>
          </a:p>
        </p:txBody>
      </p:sp>
      <p:sp>
        <p:nvSpPr>
          <p:cNvPr id="18" name="Text Placeholder 9">
            <a:extLst>
              <a:ext uri="{FF2B5EF4-FFF2-40B4-BE49-F238E27FC236}">
                <a16:creationId xmlns:a16="http://schemas.microsoft.com/office/drawing/2014/main" id="{941F6A20-14B4-7540-B6F0-13517DED0773}"/>
              </a:ext>
            </a:extLst>
          </p:cNvPr>
          <p:cNvSpPr>
            <a:spLocks noGrp="1"/>
          </p:cNvSpPr>
          <p:nvPr>
            <p:ph type="body" sz="quarter" idx="29"/>
          </p:nvPr>
        </p:nvSpPr>
        <p:spPr>
          <a:xfrm>
            <a:off x="8136289" y="3393004"/>
            <a:ext cx="4064439" cy="489605"/>
          </a:xfrm>
          <a:prstGeom prst="rect">
            <a:avLst/>
          </a:prstGeom>
          <a:solidFill>
            <a:schemeClr val="accent3"/>
          </a:solidFill>
        </p:spPr>
        <p:txBody>
          <a:bodyPr anchor="ctr"/>
          <a:lstStyle>
            <a:lvl1pPr marL="0" indent="0" algn="ctr">
              <a:lnSpc>
                <a:spcPct val="80000"/>
              </a:lnSpc>
              <a:spcBef>
                <a:spcPts val="0"/>
              </a:spcBef>
              <a:buNone/>
              <a:defRPr sz="1600" b="0">
                <a:solidFill>
                  <a:schemeClr val="tx2"/>
                </a:solidFill>
              </a:defRPr>
            </a:lvl1pPr>
          </a:lstStyle>
          <a:p>
            <a:pPr lvl="0"/>
            <a:r>
              <a:rPr lang="en-US" dirty="0"/>
              <a:t>Edit Master text</a:t>
            </a:r>
          </a:p>
        </p:txBody>
      </p:sp>
      <p:sp>
        <p:nvSpPr>
          <p:cNvPr id="2" name="Footer Placeholder 1">
            <a:extLst>
              <a:ext uri="{FF2B5EF4-FFF2-40B4-BE49-F238E27FC236}">
                <a16:creationId xmlns:a16="http://schemas.microsoft.com/office/drawing/2014/main" id="{373676CC-D955-B342-9DD2-E4768E287EF4}"/>
              </a:ext>
            </a:extLst>
          </p:cNvPr>
          <p:cNvSpPr>
            <a:spLocks noGrp="1"/>
          </p:cNvSpPr>
          <p:nvPr>
            <p:ph type="ftr" sz="quarter" idx="30"/>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8477719F-71B5-6E4C-A777-AC3DF4396CA0}"/>
              </a:ext>
            </a:extLst>
          </p:cNvPr>
          <p:cNvSpPr>
            <a:spLocks noGrp="1"/>
          </p:cNvSpPr>
          <p:nvPr>
            <p:ph type="sldNum" sz="quarter" idx="31"/>
          </p:nvPr>
        </p:nvSpPr>
        <p:spPr/>
        <p:txBody>
          <a:bodyPr/>
          <a:lstStyle/>
          <a:p>
            <a:fld id="{9D269874-3913-3E4A-9285-BA6A0CAD74F5}" type="slidenum">
              <a:rPr lang="en-US" smtClean="0"/>
              <a:pPr/>
              <a:t>‹#›</a:t>
            </a:fld>
            <a:endParaRPr lang="en-US"/>
          </a:p>
        </p:txBody>
      </p:sp>
      <p:sp>
        <p:nvSpPr>
          <p:cNvPr id="19" name="Content Placeholder 10">
            <a:extLst>
              <a:ext uri="{FF2B5EF4-FFF2-40B4-BE49-F238E27FC236}">
                <a16:creationId xmlns:a16="http://schemas.microsoft.com/office/drawing/2014/main" id="{F42F9E20-2986-DE43-B4F0-91C719FBFDB5}"/>
              </a:ext>
            </a:extLst>
          </p:cNvPr>
          <p:cNvSpPr>
            <a:spLocks noGrp="1"/>
          </p:cNvSpPr>
          <p:nvPr>
            <p:ph sz="quarter" idx="32"/>
          </p:nvPr>
        </p:nvSpPr>
        <p:spPr>
          <a:xfrm>
            <a:off x="0" y="1535113"/>
            <a:ext cx="4073168" cy="1857891"/>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20" name="Content Placeholder 10">
            <a:extLst>
              <a:ext uri="{FF2B5EF4-FFF2-40B4-BE49-F238E27FC236}">
                <a16:creationId xmlns:a16="http://schemas.microsoft.com/office/drawing/2014/main" id="{D139B161-FA37-9D4D-89AB-14CAD6B5C564}"/>
              </a:ext>
            </a:extLst>
          </p:cNvPr>
          <p:cNvSpPr>
            <a:spLocks noGrp="1"/>
          </p:cNvSpPr>
          <p:nvPr>
            <p:ph sz="quarter" idx="33"/>
          </p:nvPr>
        </p:nvSpPr>
        <p:spPr>
          <a:xfrm>
            <a:off x="4073168" y="1535113"/>
            <a:ext cx="4063121" cy="1857891"/>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24" name="Content Placeholder 10">
            <a:extLst>
              <a:ext uri="{FF2B5EF4-FFF2-40B4-BE49-F238E27FC236}">
                <a16:creationId xmlns:a16="http://schemas.microsoft.com/office/drawing/2014/main" id="{AEFC428E-3D1E-824C-A406-7D8AE344EDFB}"/>
              </a:ext>
            </a:extLst>
          </p:cNvPr>
          <p:cNvSpPr>
            <a:spLocks noGrp="1"/>
          </p:cNvSpPr>
          <p:nvPr>
            <p:ph sz="quarter" idx="34"/>
          </p:nvPr>
        </p:nvSpPr>
        <p:spPr>
          <a:xfrm>
            <a:off x="8136289" y="1535113"/>
            <a:ext cx="4050433" cy="1857891"/>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25" name="Content Placeholder 10">
            <a:extLst>
              <a:ext uri="{FF2B5EF4-FFF2-40B4-BE49-F238E27FC236}">
                <a16:creationId xmlns:a16="http://schemas.microsoft.com/office/drawing/2014/main" id="{185EFEF5-3142-8849-8786-9D83C1EE72CF}"/>
              </a:ext>
            </a:extLst>
          </p:cNvPr>
          <p:cNvSpPr>
            <a:spLocks noGrp="1"/>
          </p:cNvSpPr>
          <p:nvPr>
            <p:ph sz="quarter" idx="35"/>
          </p:nvPr>
        </p:nvSpPr>
        <p:spPr>
          <a:xfrm>
            <a:off x="0" y="3882609"/>
            <a:ext cx="4051754" cy="1787822"/>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26" name="Content Placeholder 10">
            <a:extLst>
              <a:ext uri="{FF2B5EF4-FFF2-40B4-BE49-F238E27FC236}">
                <a16:creationId xmlns:a16="http://schemas.microsoft.com/office/drawing/2014/main" id="{DD6EC7DA-D195-5244-952F-CF40F8624623}"/>
              </a:ext>
            </a:extLst>
          </p:cNvPr>
          <p:cNvSpPr>
            <a:spLocks noGrp="1"/>
          </p:cNvSpPr>
          <p:nvPr>
            <p:ph sz="quarter" idx="36"/>
          </p:nvPr>
        </p:nvSpPr>
        <p:spPr>
          <a:xfrm>
            <a:off x="4051754" y="3882609"/>
            <a:ext cx="4083216" cy="1787822"/>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27" name="Content Placeholder 10">
            <a:extLst>
              <a:ext uri="{FF2B5EF4-FFF2-40B4-BE49-F238E27FC236}">
                <a16:creationId xmlns:a16="http://schemas.microsoft.com/office/drawing/2014/main" id="{F1F4EDE9-9F7E-A141-BB52-78AB8B635372}"/>
              </a:ext>
            </a:extLst>
          </p:cNvPr>
          <p:cNvSpPr>
            <a:spLocks noGrp="1"/>
          </p:cNvSpPr>
          <p:nvPr>
            <p:ph sz="quarter" idx="37"/>
          </p:nvPr>
        </p:nvSpPr>
        <p:spPr>
          <a:xfrm>
            <a:off x="8134970" y="3882609"/>
            <a:ext cx="4040388" cy="1787822"/>
          </a:xfrm>
          <a:solidFill>
            <a:schemeClr val="tx2">
              <a:lumMod val="90000"/>
              <a:lumOff val="10000"/>
            </a:schemeClr>
          </a:solidFill>
        </p:spPr>
        <p:txBody>
          <a:bodyPr lIns="91440" tIns="91440" rIns="91440" bIns="91440">
            <a:normAutofit/>
          </a:bodyPr>
          <a:lstStyle>
            <a:lvl1pPr>
              <a:defRPr sz="2000"/>
            </a:lvl1pPr>
          </a:lstStyle>
          <a:p>
            <a:pPr lvl="0"/>
            <a:r>
              <a:rPr lang="en-US" dirty="0"/>
              <a:t>Edit Master text styles</a:t>
            </a:r>
          </a:p>
        </p:txBody>
      </p:sp>
      <p:sp>
        <p:nvSpPr>
          <p:cNvPr id="17" name="Title 1">
            <a:extLst>
              <a:ext uri="{FF2B5EF4-FFF2-40B4-BE49-F238E27FC236}">
                <a16:creationId xmlns:a16="http://schemas.microsoft.com/office/drawing/2014/main" id="{8D2F9F90-7E9D-E04D-A491-2336C7B595F8}"/>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1910774209"/>
      </p:ext>
    </p:extLst>
  </p:cSld>
  <p:clrMapOvr>
    <a:masterClrMapping/>
  </p:clrMapOvr>
  <p:extLst mod="1">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9" name="Picture Placeholder 4">
            <a:extLst>
              <a:ext uri="{FF2B5EF4-FFF2-40B4-BE49-F238E27FC236}">
                <a16:creationId xmlns:a16="http://schemas.microsoft.com/office/drawing/2014/main" id="{8F732D52-0823-42D7-9118-0835D62459F2}"/>
              </a:ext>
            </a:extLst>
          </p:cNvPr>
          <p:cNvSpPr>
            <a:spLocks noGrp="1"/>
          </p:cNvSpPr>
          <p:nvPr>
            <p:ph type="pic" sz="quarter" idx="11"/>
          </p:nvPr>
        </p:nvSpPr>
        <p:spPr>
          <a:xfrm>
            <a:off x="660401" y="1535114"/>
            <a:ext cx="2232049" cy="1990818"/>
          </a:xfrm>
          <a:prstGeom prst="rect">
            <a:avLst/>
          </a:prstGeom>
          <a:solidFill>
            <a:schemeClr val="tx2"/>
          </a:solidFill>
        </p:spPr>
        <p:txBody>
          <a:bodyPr tIns="182880" anchor="t">
            <a:normAutofit/>
          </a:bodyPr>
          <a:lstStyle>
            <a:lvl1pPr marL="0" indent="0" algn="ctr">
              <a:buNone/>
              <a:defRPr sz="1800">
                <a:solidFill>
                  <a:schemeClr val="bg2"/>
                </a:solidFill>
              </a:defRPr>
            </a:lvl1pPr>
          </a:lstStyle>
          <a:p>
            <a:r>
              <a:rPr lang="en-US"/>
              <a:t>Click icon to add picture</a:t>
            </a:r>
          </a:p>
        </p:txBody>
      </p:sp>
      <p:sp>
        <p:nvSpPr>
          <p:cNvPr id="20" name="Picture Placeholder 4">
            <a:extLst>
              <a:ext uri="{FF2B5EF4-FFF2-40B4-BE49-F238E27FC236}">
                <a16:creationId xmlns:a16="http://schemas.microsoft.com/office/drawing/2014/main" id="{5E07F3DC-7611-41B9-85F7-5E82069084A5}"/>
              </a:ext>
            </a:extLst>
          </p:cNvPr>
          <p:cNvSpPr>
            <a:spLocks noGrp="1"/>
          </p:cNvSpPr>
          <p:nvPr>
            <p:ph type="pic" sz="quarter" idx="12"/>
          </p:nvPr>
        </p:nvSpPr>
        <p:spPr>
          <a:xfrm>
            <a:off x="6352653" y="1535114"/>
            <a:ext cx="2232049" cy="1990818"/>
          </a:xfrm>
          <a:prstGeom prst="rect">
            <a:avLst/>
          </a:prstGeom>
          <a:solidFill>
            <a:schemeClr val="tx2"/>
          </a:solidFill>
        </p:spPr>
        <p:txBody>
          <a:bodyPr tIns="182880" anchor="t">
            <a:normAutofit/>
          </a:bodyPr>
          <a:lstStyle>
            <a:lvl1pPr marL="0" indent="0" algn="ctr">
              <a:buNone/>
              <a:defRPr sz="1800">
                <a:solidFill>
                  <a:schemeClr val="bg2"/>
                </a:solidFill>
              </a:defRPr>
            </a:lvl1pPr>
          </a:lstStyle>
          <a:p>
            <a:r>
              <a:rPr lang="en-US"/>
              <a:t>Click icon to add picture</a:t>
            </a:r>
          </a:p>
        </p:txBody>
      </p:sp>
      <p:sp>
        <p:nvSpPr>
          <p:cNvPr id="21" name="Picture Placeholder 4">
            <a:extLst>
              <a:ext uri="{FF2B5EF4-FFF2-40B4-BE49-F238E27FC236}">
                <a16:creationId xmlns:a16="http://schemas.microsoft.com/office/drawing/2014/main" id="{9E89C368-E0FA-464A-B5F1-439EBF434B4B}"/>
              </a:ext>
            </a:extLst>
          </p:cNvPr>
          <p:cNvSpPr>
            <a:spLocks noGrp="1"/>
          </p:cNvSpPr>
          <p:nvPr>
            <p:ph type="pic" sz="quarter" idx="13"/>
          </p:nvPr>
        </p:nvSpPr>
        <p:spPr>
          <a:xfrm>
            <a:off x="660401" y="3635751"/>
            <a:ext cx="2232049" cy="1990818"/>
          </a:xfrm>
          <a:prstGeom prst="rect">
            <a:avLst/>
          </a:prstGeom>
          <a:solidFill>
            <a:schemeClr val="tx2"/>
          </a:solidFill>
        </p:spPr>
        <p:txBody>
          <a:bodyPr tIns="182880" anchor="t">
            <a:normAutofit/>
          </a:bodyPr>
          <a:lstStyle>
            <a:lvl1pPr marL="0" indent="0" algn="ctr">
              <a:buNone/>
              <a:defRPr sz="1800">
                <a:solidFill>
                  <a:schemeClr val="bg2"/>
                </a:solidFill>
              </a:defRPr>
            </a:lvl1pPr>
          </a:lstStyle>
          <a:p>
            <a:r>
              <a:rPr lang="en-US"/>
              <a:t>Click icon to add picture</a:t>
            </a:r>
          </a:p>
        </p:txBody>
      </p:sp>
      <p:sp>
        <p:nvSpPr>
          <p:cNvPr id="22" name="Picture Placeholder 4">
            <a:extLst>
              <a:ext uri="{FF2B5EF4-FFF2-40B4-BE49-F238E27FC236}">
                <a16:creationId xmlns:a16="http://schemas.microsoft.com/office/drawing/2014/main" id="{68E473A9-7688-4AF2-90E8-92942E914FF3}"/>
              </a:ext>
            </a:extLst>
          </p:cNvPr>
          <p:cNvSpPr>
            <a:spLocks noGrp="1"/>
          </p:cNvSpPr>
          <p:nvPr>
            <p:ph type="pic" sz="quarter" idx="14"/>
          </p:nvPr>
        </p:nvSpPr>
        <p:spPr>
          <a:xfrm>
            <a:off x="6352653" y="3635751"/>
            <a:ext cx="2232049" cy="1990818"/>
          </a:xfrm>
          <a:prstGeom prst="rect">
            <a:avLst/>
          </a:prstGeom>
          <a:solidFill>
            <a:schemeClr val="tx2"/>
          </a:solidFill>
        </p:spPr>
        <p:txBody>
          <a:bodyPr tIns="182880" anchor="t">
            <a:normAutofit/>
          </a:bodyPr>
          <a:lstStyle>
            <a:lvl1pPr marL="0" indent="0" algn="ctr">
              <a:buNone/>
              <a:defRPr sz="1800">
                <a:solidFill>
                  <a:schemeClr val="bg2"/>
                </a:solidFill>
              </a:defRPr>
            </a:lvl1pPr>
          </a:lstStyle>
          <a:p>
            <a:r>
              <a:rPr lang="en-US"/>
              <a:t>Click icon to add picture</a:t>
            </a:r>
          </a:p>
        </p:txBody>
      </p:sp>
      <p:sp>
        <p:nvSpPr>
          <p:cNvPr id="23" name="Text Placeholder 9">
            <a:extLst>
              <a:ext uri="{FF2B5EF4-FFF2-40B4-BE49-F238E27FC236}">
                <a16:creationId xmlns:a16="http://schemas.microsoft.com/office/drawing/2014/main" id="{B7B19174-C669-4901-AE8E-92EF72DBECC2}"/>
              </a:ext>
            </a:extLst>
          </p:cNvPr>
          <p:cNvSpPr>
            <a:spLocks noGrp="1"/>
          </p:cNvSpPr>
          <p:nvPr>
            <p:ph type="body" sz="quarter" idx="15"/>
          </p:nvPr>
        </p:nvSpPr>
        <p:spPr>
          <a:xfrm>
            <a:off x="3027745" y="1535113"/>
            <a:ext cx="2726267" cy="208243"/>
          </a:xfrm>
          <a:prstGeom prst="rect">
            <a:avLst/>
          </a:prstGeom>
        </p:spPr>
        <p:txBody>
          <a:bodyPr anchor="b"/>
          <a:lstStyle>
            <a:lvl1pPr marL="0" indent="0" algn="l">
              <a:buNone/>
              <a:defRPr sz="1400" b="1">
                <a:solidFill>
                  <a:schemeClr val="bg1"/>
                </a:solidFill>
              </a:defRPr>
            </a:lvl1pPr>
          </a:lstStyle>
          <a:p>
            <a:pPr lvl="0"/>
            <a:r>
              <a:rPr lang="en-US" dirty="0"/>
              <a:t>Edit Master text</a:t>
            </a:r>
          </a:p>
        </p:txBody>
      </p:sp>
      <p:sp>
        <p:nvSpPr>
          <p:cNvPr id="30" name="Text Placeholder 9">
            <a:extLst>
              <a:ext uri="{FF2B5EF4-FFF2-40B4-BE49-F238E27FC236}">
                <a16:creationId xmlns:a16="http://schemas.microsoft.com/office/drawing/2014/main" id="{DF925384-589F-4FEE-80E5-45DAAA497901}"/>
              </a:ext>
            </a:extLst>
          </p:cNvPr>
          <p:cNvSpPr>
            <a:spLocks noGrp="1"/>
          </p:cNvSpPr>
          <p:nvPr>
            <p:ph type="body" sz="quarter" idx="16"/>
          </p:nvPr>
        </p:nvSpPr>
        <p:spPr>
          <a:xfrm>
            <a:off x="8805333" y="1535113"/>
            <a:ext cx="2726267" cy="208243"/>
          </a:xfrm>
          <a:prstGeom prst="rect">
            <a:avLst/>
          </a:prstGeom>
        </p:spPr>
        <p:txBody>
          <a:bodyPr anchor="b"/>
          <a:lstStyle>
            <a:lvl1pPr marL="0" indent="0" algn="l">
              <a:buNone/>
              <a:defRPr sz="1400" b="1">
                <a:solidFill>
                  <a:schemeClr val="bg1"/>
                </a:solidFill>
              </a:defRPr>
            </a:lvl1pPr>
          </a:lstStyle>
          <a:p>
            <a:pPr lvl="0"/>
            <a:r>
              <a:rPr lang="en-US" dirty="0"/>
              <a:t>Edit Master text</a:t>
            </a:r>
          </a:p>
        </p:txBody>
      </p:sp>
      <p:sp>
        <p:nvSpPr>
          <p:cNvPr id="31" name="Text Placeholder 9">
            <a:extLst>
              <a:ext uri="{FF2B5EF4-FFF2-40B4-BE49-F238E27FC236}">
                <a16:creationId xmlns:a16="http://schemas.microsoft.com/office/drawing/2014/main" id="{92821745-BD44-47D0-82F4-4E8AF92C6BC9}"/>
              </a:ext>
            </a:extLst>
          </p:cNvPr>
          <p:cNvSpPr>
            <a:spLocks noGrp="1"/>
          </p:cNvSpPr>
          <p:nvPr>
            <p:ph type="body" sz="quarter" idx="17"/>
          </p:nvPr>
        </p:nvSpPr>
        <p:spPr>
          <a:xfrm>
            <a:off x="3027745" y="1796584"/>
            <a:ext cx="2726267" cy="208242"/>
          </a:xfrm>
          <a:prstGeom prst="rect">
            <a:avLst/>
          </a:prstGeom>
        </p:spPr>
        <p:txBody>
          <a:bodyPr anchor="ctr"/>
          <a:lstStyle>
            <a:lvl1pPr marL="0" indent="0" algn="l">
              <a:buNone/>
              <a:defRPr sz="1200" b="0">
                <a:solidFill>
                  <a:schemeClr val="accent2"/>
                </a:solidFill>
              </a:defRPr>
            </a:lvl1pPr>
          </a:lstStyle>
          <a:p>
            <a:pPr lvl="0"/>
            <a:r>
              <a:rPr lang="en-US" dirty="0"/>
              <a:t>Edit Master text</a:t>
            </a:r>
          </a:p>
        </p:txBody>
      </p:sp>
      <p:sp>
        <p:nvSpPr>
          <p:cNvPr id="32" name="Text Placeholder 9">
            <a:extLst>
              <a:ext uri="{FF2B5EF4-FFF2-40B4-BE49-F238E27FC236}">
                <a16:creationId xmlns:a16="http://schemas.microsoft.com/office/drawing/2014/main" id="{B9B78C2F-D04A-492B-B5BA-7776DDD8B61D}"/>
              </a:ext>
            </a:extLst>
          </p:cNvPr>
          <p:cNvSpPr>
            <a:spLocks noGrp="1"/>
          </p:cNvSpPr>
          <p:nvPr>
            <p:ph type="body" sz="quarter" idx="18"/>
          </p:nvPr>
        </p:nvSpPr>
        <p:spPr>
          <a:xfrm>
            <a:off x="8805333" y="1796584"/>
            <a:ext cx="2726267" cy="208242"/>
          </a:xfrm>
          <a:prstGeom prst="rect">
            <a:avLst/>
          </a:prstGeom>
        </p:spPr>
        <p:txBody>
          <a:bodyPr anchor="ctr"/>
          <a:lstStyle>
            <a:lvl1pPr marL="0" indent="0" algn="l">
              <a:buNone/>
              <a:defRPr sz="1200" b="0">
                <a:solidFill>
                  <a:schemeClr val="accent2"/>
                </a:solidFill>
              </a:defRPr>
            </a:lvl1pPr>
          </a:lstStyle>
          <a:p>
            <a:pPr lvl="0"/>
            <a:r>
              <a:rPr lang="en-US" dirty="0"/>
              <a:t>Edit Master text</a:t>
            </a:r>
          </a:p>
        </p:txBody>
      </p:sp>
      <p:sp>
        <p:nvSpPr>
          <p:cNvPr id="33" name="Text Placeholder 9">
            <a:extLst>
              <a:ext uri="{FF2B5EF4-FFF2-40B4-BE49-F238E27FC236}">
                <a16:creationId xmlns:a16="http://schemas.microsoft.com/office/drawing/2014/main" id="{EA6A111F-0D30-4183-955E-CEA48323BD94}"/>
              </a:ext>
            </a:extLst>
          </p:cNvPr>
          <p:cNvSpPr>
            <a:spLocks noGrp="1"/>
          </p:cNvSpPr>
          <p:nvPr>
            <p:ph type="body" sz="quarter" idx="19"/>
          </p:nvPr>
        </p:nvSpPr>
        <p:spPr>
          <a:xfrm>
            <a:off x="3027745" y="2058055"/>
            <a:ext cx="2726267" cy="691588"/>
          </a:xfrm>
          <a:prstGeom prst="rect">
            <a:avLst/>
          </a:prstGeom>
        </p:spPr>
        <p:txBody>
          <a:bodyPr/>
          <a:lstStyle>
            <a:lvl1pPr marL="0" indent="0" algn="l">
              <a:buNone/>
              <a:defRPr sz="1050" b="0">
                <a:solidFill>
                  <a:schemeClr val="bg1"/>
                </a:solidFill>
              </a:defRPr>
            </a:lvl1pPr>
          </a:lstStyle>
          <a:p>
            <a:pPr lvl="0"/>
            <a:r>
              <a:rPr lang="en-US" dirty="0"/>
              <a:t>Edit Master text</a:t>
            </a:r>
          </a:p>
        </p:txBody>
      </p:sp>
      <p:sp>
        <p:nvSpPr>
          <p:cNvPr id="34" name="Text Placeholder 9">
            <a:extLst>
              <a:ext uri="{FF2B5EF4-FFF2-40B4-BE49-F238E27FC236}">
                <a16:creationId xmlns:a16="http://schemas.microsoft.com/office/drawing/2014/main" id="{2CBC4423-1174-4F0C-89C8-AD0408747B20}"/>
              </a:ext>
            </a:extLst>
          </p:cNvPr>
          <p:cNvSpPr>
            <a:spLocks noGrp="1"/>
          </p:cNvSpPr>
          <p:nvPr>
            <p:ph type="body" sz="quarter" idx="20"/>
          </p:nvPr>
        </p:nvSpPr>
        <p:spPr>
          <a:xfrm>
            <a:off x="8805333" y="2058055"/>
            <a:ext cx="2726267" cy="691588"/>
          </a:xfrm>
          <a:prstGeom prst="rect">
            <a:avLst/>
          </a:prstGeom>
        </p:spPr>
        <p:txBody>
          <a:bodyPr/>
          <a:lstStyle>
            <a:lvl1pPr marL="0" indent="0" algn="l">
              <a:buNone/>
              <a:defRPr sz="1050" b="0">
                <a:solidFill>
                  <a:schemeClr val="bg1"/>
                </a:solidFill>
              </a:defRPr>
            </a:lvl1pPr>
          </a:lstStyle>
          <a:p>
            <a:pPr lvl="0"/>
            <a:r>
              <a:rPr lang="en-US" dirty="0"/>
              <a:t>Edit Master text</a:t>
            </a:r>
          </a:p>
        </p:txBody>
      </p:sp>
      <p:sp>
        <p:nvSpPr>
          <p:cNvPr id="35" name="Text Placeholder 9">
            <a:extLst>
              <a:ext uri="{FF2B5EF4-FFF2-40B4-BE49-F238E27FC236}">
                <a16:creationId xmlns:a16="http://schemas.microsoft.com/office/drawing/2014/main" id="{5F366CAB-4635-4448-AF52-EDB8BF19E49D}"/>
              </a:ext>
            </a:extLst>
          </p:cNvPr>
          <p:cNvSpPr>
            <a:spLocks noGrp="1"/>
          </p:cNvSpPr>
          <p:nvPr>
            <p:ph type="body" sz="quarter" idx="21"/>
          </p:nvPr>
        </p:nvSpPr>
        <p:spPr>
          <a:xfrm>
            <a:off x="3027745" y="3648637"/>
            <a:ext cx="2726267" cy="208243"/>
          </a:xfrm>
          <a:prstGeom prst="rect">
            <a:avLst/>
          </a:prstGeom>
        </p:spPr>
        <p:txBody>
          <a:bodyPr anchor="b"/>
          <a:lstStyle>
            <a:lvl1pPr marL="0" indent="0" algn="l">
              <a:buNone/>
              <a:defRPr sz="1400" b="1">
                <a:solidFill>
                  <a:schemeClr val="bg1"/>
                </a:solidFill>
              </a:defRPr>
            </a:lvl1pPr>
          </a:lstStyle>
          <a:p>
            <a:pPr lvl="0"/>
            <a:r>
              <a:rPr lang="en-US" dirty="0"/>
              <a:t>Edit Master text</a:t>
            </a:r>
          </a:p>
        </p:txBody>
      </p:sp>
      <p:sp>
        <p:nvSpPr>
          <p:cNvPr id="36" name="Text Placeholder 9">
            <a:extLst>
              <a:ext uri="{FF2B5EF4-FFF2-40B4-BE49-F238E27FC236}">
                <a16:creationId xmlns:a16="http://schemas.microsoft.com/office/drawing/2014/main" id="{FD85D564-02BF-446E-9E87-04581CD76396}"/>
              </a:ext>
            </a:extLst>
          </p:cNvPr>
          <p:cNvSpPr>
            <a:spLocks noGrp="1"/>
          </p:cNvSpPr>
          <p:nvPr>
            <p:ph type="body" sz="quarter" idx="22"/>
          </p:nvPr>
        </p:nvSpPr>
        <p:spPr>
          <a:xfrm>
            <a:off x="8805333" y="3648637"/>
            <a:ext cx="2726267" cy="208243"/>
          </a:xfrm>
          <a:prstGeom prst="rect">
            <a:avLst/>
          </a:prstGeom>
        </p:spPr>
        <p:txBody>
          <a:bodyPr anchor="b"/>
          <a:lstStyle>
            <a:lvl1pPr marL="0" indent="0" algn="l">
              <a:buNone/>
              <a:defRPr sz="1400" b="1">
                <a:solidFill>
                  <a:schemeClr val="bg1"/>
                </a:solidFill>
              </a:defRPr>
            </a:lvl1pPr>
          </a:lstStyle>
          <a:p>
            <a:pPr lvl="0"/>
            <a:r>
              <a:rPr lang="en-US" dirty="0"/>
              <a:t>Edit Master text</a:t>
            </a:r>
          </a:p>
        </p:txBody>
      </p:sp>
      <p:sp>
        <p:nvSpPr>
          <p:cNvPr id="37" name="Text Placeholder 9">
            <a:extLst>
              <a:ext uri="{FF2B5EF4-FFF2-40B4-BE49-F238E27FC236}">
                <a16:creationId xmlns:a16="http://schemas.microsoft.com/office/drawing/2014/main" id="{299F1F56-6E1B-497F-9131-FC033898D278}"/>
              </a:ext>
            </a:extLst>
          </p:cNvPr>
          <p:cNvSpPr>
            <a:spLocks noGrp="1"/>
          </p:cNvSpPr>
          <p:nvPr>
            <p:ph type="body" sz="quarter" idx="23"/>
          </p:nvPr>
        </p:nvSpPr>
        <p:spPr>
          <a:xfrm>
            <a:off x="3027745" y="3910108"/>
            <a:ext cx="2726267" cy="208242"/>
          </a:xfrm>
          <a:prstGeom prst="rect">
            <a:avLst/>
          </a:prstGeom>
        </p:spPr>
        <p:txBody>
          <a:bodyPr anchor="ctr"/>
          <a:lstStyle>
            <a:lvl1pPr marL="0" indent="0" algn="l">
              <a:buNone/>
              <a:defRPr sz="1200" b="0">
                <a:solidFill>
                  <a:schemeClr val="accent2"/>
                </a:solidFill>
              </a:defRPr>
            </a:lvl1pPr>
          </a:lstStyle>
          <a:p>
            <a:pPr lvl="0"/>
            <a:r>
              <a:rPr lang="en-US" dirty="0"/>
              <a:t>Edit Master text</a:t>
            </a:r>
          </a:p>
        </p:txBody>
      </p:sp>
      <p:sp>
        <p:nvSpPr>
          <p:cNvPr id="38" name="Text Placeholder 9">
            <a:extLst>
              <a:ext uri="{FF2B5EF4-FFF2-40B4-BE49-F238E27FC236}">
                <a16:creationId xmlns:a16="http://schemas.microsoft.com/office/drawing/2014/main" id="{71EB6397-C0CB-4089-998A-9688B74A28E0}"/>
              </a:ext>
            </a:extLst>
          </p:cNvPr>
          <p:cNvSpPr>
            <a:spLocks noGrp="1"/>
          </p:cNvSpPr>
          <p:nvPr>
            <p:ph type="body" sz="quarter" idx="24"/>
          </p:nvPr>
        </p:nvSpPr>
        <p:spPr>
          <a:xfrm>
            <a:off x="8805333" y="3910108"/>
            <a:ext cx="2726267" cy="208242"/>
          </a:xfrm>
          <a:prstGeom prst="rect">
            <a:avLst/>
          </a:prstGeom>
        </p:spPr>
        <p:txBody>
          <a:bodyPr anchor="ctr"/>
          <a:lstStyle>
            <a:lvl1pPr marL="0" indent="0" algn="l">
              <a:buNone/>
              <a:defRPr sz="1200" b="0">
                <a:solidFill>
                  <a:schemeClr val="accent2"/>
                </a:solidFill>
              </a:defRPr>
            </a:lvl1pPr>
          </a:lstStyle>
          <a:p>
            <a:pPr lvl="0"/>
            <a:r>
              <a:rPr lang="en-US" dirty="0"/>
              <a:t>Edit Master text</a:t>
            </a:r>
          </a:p>
        </p:txBody>
      </p:sp>
      <p:sp>
        <p:nvSpPr>
          <p:cNvPr id="39" name="Text Placeholder 9">
            <a:extLst>
              <a:ext uri="{FF2B5EF4-FFF2-40B4-BE49-F238E27FC236}">
                <a16:creationId xmlns:a16="http://schemas.microsoft.com/office/drawing/2014/main" id="{C6D05E7F-6127-4908-B3D7-6475E86CE98B}"/>
              </a:ext>
            </a:extLst>
          </p:cNvPr>
          <p:cNvSpPr>
            <a:spLocks noGrp="1"/>
          </p:cNvSpPr>
          <p:nvPr>
            <p:ph type="body" sz="quarter" idx="25"/>
          </p:nvPr>
        </p:nvSpPr>
        <p:spPr>
          <a:xfrm>
            <a:off x="3027745" y="4171579"/>
            <a:ext cx="2726267" cy="691588"/>
          </a:xfrm>
          <a:prstGeom prst="rect">
            <a:avLst/>
          </a:prstGeom>
        </p:spPr>
        <p:txBody>
          <a:bodyPr/>
          <a:lstStyle>
            <a:lvl1pPr marL="0" indent="0" algn="l">
              <a:buNone/>
              <a:defRPr sz="1050" b="0">
                <a:solidFill>
                  <a:schemeClr val="bg1"/>
                </a:solidFill>
              </a:defRPr>
            </a:lvl1pPr>
          </a:lstStyle>
          <a:p>
            <a:pPr lvl="0"/>
            <a:r>
              <a:rPr lang="en-US" dirty="0"/>
              <a:t>Edit Master text</a:t>
            </a:r>
          </a:p>
        </p:txBody>
      </p:sp>
      <p:sp>
        <p:nvSpPr>
          <p:cNvPr id="40" name="Text Placeholder 9">
            <a:extLst>
              <a:ext uri="{FF2B5EF4-FFF2-40B4-BE49-F238E27FC236}">
                <a16:creationId xmlns:a16="http://schemas.microsoft.com/office/drawing/2014/main" id="{C97A7054-FB73-4913-A93C-F095F9C7E36C}"/>
              </a:ext>
            </a:extLst>
          </p:cNvPr>
          <p:cNvSpPr>
            <a:spLocks noGrp="1"/>
          </p:cNvSpPr>
          <p:nvPr>
            <p:ph type="body" sz="quarter" idx="26"/>
          </p:nvPr>
        </p:nvSpPr>
        <p:spPr>
          <a:xfrm>
            <a:off x="8805333" y="4171579"/>
            <a:ext cx="2726267" cy="691588"/>
          </a:xfrm>
          <a:prstGeom prst="rect">
            <a:avLst/>
          </a:prstGeom>
        </p:spPr>
        <p:txBody>
          <a:bodyPr/>
          <a:lstStyle>
            <a:lvl1pPr marL="0" indent="0" algn="l">
              <a:buNone/>
              <a:defRPr sz="1050" b="0">
                <a:solidFill>
                  <a:schemeClr val="bg1"/>
                </a:solidFill>
              </a:defRPr>
            </a:lvl1pPr>
          </a:lstStyle>
          <a:p>
            <a:pPr lvl="0"/>
            <a:r>
              <a:rPr lang="en-US" dirty="0"/>
              <a:t>Edit Master text</a:t>
            </a:r>
          </a:p>
        </p:txBody>
      </p:sp>
      <p:sp>
        <p:nvSpPr>
          <p:cNvPr id="2" name="Footer Placeholder 1">
            <a:extLst>
              <a:ext uri="{FF2B5EF4-FFF2-40B4-BE49-F238E27FC236}">
                <a16:creationId xmlns:a16="http://schemas.microsoft.com/office/drawing/2014/main" id="{E6486D23-731E-0A43-A9B2-0BC5254BC3A3}"/>
              </a:ext>
            </a:extLst>
          </p:cNvPr>
          <p:cNvSpPr>
            <a:spLocks noGrp="1"/>
          </p:cNvSpPr>
          <p:nvPr>
            <p:ph type="ftr" sz="quarter" idx="27"/>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FE96AAE9-C13A-CE48-BFA3-E9759179FE89}"/>
              </a:ext>
            </a:extLst>
          </p:cNvPr>
          <p:cNvSpPr>
            <a:spLocks noGrp="1"/>
          </p:cNvSpPr>
          <p:nvPr>
            <p:ph type="sldNum" sz="quarter" idx="28"/>
          </p:nvPr>
        </p:nvSpPr>
        <p:spPr/>
        <p:txBody>
          <a:bodyPr/>
          <a:lstStyle/>
          <a:p>
            <a:fld id="{9D269874-3913-3E4A-9285-BA6A0CAD74F5}" type="slidenum">
              <a:rPr lang="en-US" smtClean="0"/>
              <a:pPr/>
              <a:t>‹#›</a:t>
            </a:fld>
            <a:endParaRPr lang="en-US"/>
          </a:p>
        </p:txBody>
      </p:sp>
      <p:sp>
        <p:nvSpPr>
          <p:cNvPr id="24" name="Title 1">
            <a:extLst>
              <a:ext uri="{FF2B5EF4-FFF2-40B4-BE49-F238E27FC236}">
                <a16:creationId xmlns:a16="http://schemas.microsoft.com/office/drawing/2014/main" id="{A51B8F80-A548-9940-8E27-ECB85295E51B}"/>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1586857574"/>
      </p:ext>
    </p:extLst>
  </p:cSld>
  <p:clrMapOvr>
    <a:masterClrMapping/>
  </p:clrMapOvr>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 Mac">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FB59F5-D5B0-B240-B242-F5EED093BF14}"/>
              </a:ext>
            </a:extLst>
          </p:cNvPr>
          <p:cNvPicPr>
            <a:picLocks noChangeAspect="1"/>
          </p:cNvPicPr>
          <p:nvPr userDrawn="1"/>
        </p:nvPicPr>
        <p:blipFill>
          <a:blip r:embed="rId2"/>
          <a:stretch>
            <a:fillRect/>
          </a:stretch>
        </p:blipFill>
        <p:spPr>
          <a:xfrm>
            <a:off x="2807372" y="1524000"/>
            <a:ext cx="6547640" cy="4995106"/>
          </a:xfrm>
          <a:prstGeom prst="rect">
            <a:avLst/>
          </a:prstGeom>
        </p:spPr>
      </p:pic>
      <p:sp>
        <p:nvSpPr>
          <p:cNvPr id="8" name="Picture Placeholder 6">
            <a:extLst>
              <a:ext uri="{FF2B5EF4-FFF2-40B4-BE49-F238E27FC236}">
                <a16:creationId xmlns:a16="http://schemas.microsoft.com/office/drawing/2014/main" id="{5A70F76F-65C4-1642-A806-A2ABA6BBE9F6}"/>
              </a:ext>
            </a:extLst>
          </p:cNvPr>
          <p:cNvSpPr>
            <a:spLocks noGrp="1"/>
          </p:cNvSpPr>
          <p:nvPr>
            <p:ph type="pic" sz="quarter" idx="20" hasCustomPrompt="1"/>
          </p:nvPr>
        </p:nvSpPr>
        <p:spPr>
          <a:xfrm>
            <a:off x="3058789" y="1780248"/>
            <a:ext cx="6031428" cy="3382471"/>
          </a:xfrm>
          <a:prstGeom prst="rect">
            <a:avLst/>
          </a:prstGeom>
        </p:spPr>
        <p:txBody>
          <a:bodyPr tIns="182880"/>
          <a:lstStyle>
            <a:lvl1pPr marL="0" indent="0" algn="ctr">
              <a:lnSpc>
                <a:spcPct val="100000"/>
              </a:lnSpc>
              <a:spcBef>
                <a:spcPts val="0"/>
              </a:spcBef>
              <a:buNone/>
              <a:defRPr sz="1800">
                <a:solidFill>
                  <a:schemeClr val="bg2"/>
                </a:solidFill>
              </a:defRPr>
            </a:lvl1pPr>
          </a:lstStyle>
          <a:p>
            <a:r>
              <a:rPr lang="en-US"/>
              <a:t>Click icon to add screenshot</a:t>
            </a:r>
          </a:p>
        </p:txBody>
      </p:sp>
      <p:sp>
        <p:nvSpPr>
          <p:cNvPr id="3" name="Footer Placeholder 2">
            <a:extLst>
              <a:ext uri="{FF2B5EF4-FFF2-40B4-BE49-F238E27FC236}">
                <a16:creationId xmlns:a16="http://schemas.microsoft.com/office/drawing/2014/main" id="{EEF25913-E32F-9E40-81FB-F85CD081A6A2}"/>
              </a:ext>
            </a:extLst>
          </p:cNvPr>
          <p:cNvSpPr>
            <a:spLocks noGrp="1"/>
          </p:cNvSpPr>
          <p:nvPr>
            <p:ph type="ftr" sz="quarter" idx="21"/>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6F7926DB-EEC0-DE42-ABC6-056B9DA64F7B}"/>
              </a:ext>
            </a:extLst>
          </p:cNvPr>
          <p:cNvSpPr>
            <a:spLocks noGrp="1"/>
          </p:cNvSpPr>
          <p:nvPr>
            <p:ph type="sldNum" sz="quarter" idx="22"/>
          </p:nvPr>
        </p:nvSpPr>
        <p:spPr/>
        <p:txBody>
          <a:bodyPr/>
          <a:lstStyle/>
          <a:p>
            <a:fld id="{9D269874-3913-3E4A-9285-BA6A0CAD74F5}" type="slidenum">
              <a:rPr lang="en-US" smtClean="0"/>
              <a:pPr/>
              <a:t>‹#›</a:t>
            </a:fld>
            <a:endParaRPr lang="en-US"/>
          </a:p>
        </p:txBody>
      </p:sp>
      <p:sp>
        <p:nvSpPr>
          <p:cNvPr id="9" name="Title 1">
            <a:extLst>
              <a:ext uri="{FF2B5EF4-FFF2-40B4-BE49-F238E27FC236}">
                <a16:creationId xmlns:a16="http://schemas.microsoft.com/office/drawing/2014/main" id="{7B06DDBD-F573-704B-8675-5C22F72AD29A}"/>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3902457398"/>
      </p:ext>
    </p:extLst>
  </p:cSld>
  <p:clrMapOvr>
    <a:masterClrMapping/>
  </p:clrMapOvr>
  <p:extLst mod="1">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 P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D118EE6-7BA2-E243-AAC5-AD889F8785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9348" y="1366092"/>
            <a:ext cx="6858958" cy="5034708"/>
          </a:xfrm>
          <a:prstGeom prst="rect">
            <a:avLst/>
          </a:prstGeom>
        </p:spPr>
      </p:pic>
      <p:sp>
        <p:nvSpPr>
          <p:cNvPr id="12" name="Picture Placeholder 6">
            <a:extLst>
              <a:ext uri="{FF2B5EF4-FFF2-40B4-BE49-F238E27FC236}">
                <a16:creationId xmlns:a16="http://schemas.microsoft.com/office/drawing/2014/main" id="{CF75B251-E7EE-9E4D-90E8-55E4B8AA6ACA}"/>
              </a:ext>
            </a:extLst>
          </p:cNvPr>
          <p:cNvSpPr>
            <a:spLocks noGrp="1"/>
          </p:cNvSpPr>
          <p:nvPr>
            <p:ph type="pic" sz="quarter" idx="21" hasCustomPrompt="1"/>
          </p:nvPr>
        </p:nvSpPr>
        <p:spPr>
          <a:xfrm>
            <a:off x="3035866" y="1718139"/>
            <a:ext cx="6095366" cy="3399195"/>
          </a:xfrm>
          <a:prstGeom prst="rect">
            <a:avLst/>
          </a:prstGeom>
        </p:spPr>
        <p:txBody>
          <a:bodyPr tIns="182880"/>
          <a:lstStyle>
            <a:lvl1pPr marL="0" indent="0" algn="ctr">
              <a:lnSpc>
                <a:spcPct val="100000"/>
              </a:lnSpc>
              <a:spcBef>
                <a:spcPts val="0"/>
              </a:spcBef>
              <a:buNone/>
              <a:defRPr sz="1800">
                <a:solidFill>
                  <a:schemeClr val="bg2"/>
                </a:solidFill>
              </a:defRPr>
            </a:lvl1pPr>
          </a:lstStyle>
          <a:p>
            <a:r>
              <a:rPr lang="en-US"/>
              <a:t>Click icon to add screenshot</a:t>
            </a:r>
          </a:p>
        </p:txBody>
      </p:sp>
      <p:sp>
        <p:nvSpPr>
          <p:cNvPr id="3" name="Footer Placeholder 2">
            <a:extLst>
              <a:ext uri="{FF2B5EF4-FFF2-40B4-BE49-F238E27FC236}">
                <a16:creationId xmlns:a16="http://schemas.microsoft.com/office/drawing/2014/main" id="{DA0D1BDB-0E3B-6F42-AE20-E7FD2FC22A1B}"/>
              </a:ext>
            </a:extLst>
          </p:cNvPr>
          <p:cNvSpPr>
            <a:spLocks noGrp="1"/>
          </p:cNvSpPr>
          <p:nvPr>
            <p:ph type="ftr" sz="quarter" idx="22"/>
          </p:nvPr>
        </p:nvSpPr>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AB6D644D-D50A-4649-A1D6-9C854A2FBCA7}"/>
              </a:ext>
            </a:extLst>
          </p:cNvPr>
          <p:cNvSpPr>
            <a:spLocks noGrp="1"/>
          </p:cNvSpPr>
          <p:nvPr>
            <p:ph type="sldNum" sz="quarter" idx="23"/>
          </p:nvPr>
        </p:nvSpPr>
        <p:spPr/>
        <p:txBody>
          <a:bodyPr/>
          <a:lstStyle/>
          <a:p>
            <a:fld id="{9D269874-3913-3E4A-9285-BA6A0CAD74F5}" type="slidenum">
              <a:rPr lang="en-US" smtClean="0"/>
              <a:pPr/>
              <a:t>‹#›</a:t>
            </a:fld>
            <a:endParaRPr lang="en-US"/>
          </a:p>
        </p:txBody>
      </p:sp>
      <p:sp>
        <p:nvSpPr>
          <p:cNvPr id="7" name="Title 1">
            <a:extLst>
              <a:ext uri="{FF2B5EF4-FFF2-40B4-BE49-F238E27FC236}">
                <a16:creationId xmlns:a16="http://schemas.microsoft.com/office/drawing/2014/main" id="{A01EE396-B5CD-1046-AC88-9908E9AB68CE}"/>
              </a:ext>
            </a:extLst>
          </p:cNvPr>
          <p:cNvSpPr>
            <a:spLocks noGrp="1"/>
          </p:cNvSpPr>
          <p:nvPr>
            <p:ph type="title"/>
          </p:nvPr>
        </p:nvSpPr>
        <p:spPr>
          <a:xfrm>
            <a:off x="660400" y="609600"/>
            <a:ext cx="10871200" cy="838200"/>
          </a:xfrm>
        </p:spPr>
        <p:txBody>
          <a:bodyPr/>
          <a:lstStyle/>
          <a:p>
            <a:r>
              <a:rPr lang="en-US" dirty="0"/>
              <a:t>Click to edit Master title style</a:t>
            </a:r>
          </a:p>
        </p:txBody>
      </p:sp>
    </p:spTree>
    <p:extLst>
      <p:ext uri="{BB962C8B-B14F-4D97-AF65-F5344CB8AC3E}">
        <p14:creationId xmlns:p14="http://schemas.microsoft.com/office/powerpoint/2010/main" val="2388935577"/>
      </p:ext>
    </p:extLst>
  </p:cSld>
  <p:clrMapOvr>
    <a:masterClrMapping/>
  </p:clrMapOvr>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ull Scree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8CE27E-C285-451B-A77C-263BFE0008B0}"/>
              </a:ext>
            </a:extLst>
          </p:cNvPr>
          <p:cNvSpPr>
            <a:spLocks noGrp="1"/>
          </p:cNvSpPr>
          <p:nvPr>
            <p:ph sz="quarter" idx="10" hasCustomPrompt="1"/>
          </p:nvPr>
        </p:nvSpPr>
        <p:spPr>
          <a:xfrm>
            <a:off x="0" y="0"/>
            <a:ext cx="12192000" cy="6858000"/>
          </a:xfrm>
        </p:spPr>
        <p:txBody>
          <a:bodyPr tIns="182880" anchor="t"/>
          <a:lstStyle>
            <a:lvl1pPr marL="0" indent="0" algn="ctr">
              <a:buNone/>
              <a:defRPr>
                <a:solidFill>
                  <a:schemeClr val="bg2"/>
                </a:solidFill>
              </a:defRPr>
            </a:lvl1pPr>
          </a:lstStyle>
          <a:p>
            <a:pPr lvl="0"/>
            <a:r>
              <a:rPr lang="en-US" dirty="0"/>
              <a:t>Click icon to add image, chart, object or SmartArt</a:t>
            </a:r>
          </a:p>
        </p:txBody>
      </p:sp>
    </p:spTree>
    <p:extLst>
      <p:ext uri="{BB962C8B-B14F-4D97-AF65-F5344CB8AC3E}">
        <p14:creationId xmlns:p14="http://schemas.microsoft.com/office/powerpoint/2010/main" val="8726828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id="{66E7B3A7-DF82-1646-AA45-FAAD4C15C109}"/>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20486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arge text, teal 1">
    <p:bg>
      <p:bgPr>
        <a:solidFill>
          <a:schemeClr val="accent6"/>
        </a:solidFill>
        <a:effectLst/>
      </p:bgPr>
    </p:b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8EC47AF-052A-460D-AE28-0F22028E2211}"/>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Title 1">
            <a:extLst>
              <a:ext uri="{FF2B5EF4-FFF2-40B4-BE49-F238E27FC236}">
                <a16:creationId xmlns:a16="http://schemas.microsoft.com/office/drawing/2014/main" id="{705E84C2-FF14-9C43-A008-61BE0B8075FE}"/>
              </a:ext>
            </a:extLst>
          </p:cNvPr>
          <p:cNvSpPr>
            <a:spLocks noGrp="1"/>
          </p:cNvSpPr>
          <p:nvPr>
            <p:ph type="title"/>
          </p:nvPr>
        </p:nvSpPr>
        <p:spPr>
          <a:xfrm>
            <a:off x="660400" y="2741364"/>
            <a:ext cx="10871200" cy="800100"/>
          </a:xfrm>
          <a:prstGeom prst="rect">
            <a:avLst/>
          </a:prstGeom>
        </p:spPr>
        <p:txBody>
          <a:bodyPr/>
          <a:lstStyle>
            <a:lvl1pPr>
              <a:defRPr sz="4800">
                <a:solidFill>
                  <a:schemeClr val="bg1"/>
                </a:solidFill>
              </a:defRPr>
            </a:lvl1pPr>
          </a:lstStyle>
          <a:p>
            <a:r>
              <a:rPr lang="en-US" dirty="0"/>
              <a:t>Click to edit Master title style</a:t>
            </a:r>
          </a:p>
        </p:txBody>
      </p:sp>
      <p:sp>
        <p:nvSpPr>
          <p:cNvPr id="2" name="Footer Placeholder 1">
            <a:extLst>
              <a:ext uri="{FF2B5EF4-FFF2-40B4-BE49-F238E27FC236}">
                <a16:creationId xmlns:a16="http://schemas.microsoft.com/office/drawing/2014/main" id="{A64DF27C-574C-A74A-8A6B-8D341965BCF0}"/>
              </a:ext>
            </a:extLst>
          </p:cNvPr>
          <p:cNvSpPr>
            <a:spLocks noGrp="1"/>
          </p:cNvSpPr>
          <p:nvPr>
            <p:ph type="ftr" sz="quarter" idx="10"/>
          </p:nvPr>
        </p:nvSpPr>
        <p:spPr>
          <a:xfrm>
            <a:off x="6103088" y="6485397"/>
            <a:ext cx="4941767" cy="201168"/>
          </a:xfrm>
          <a:prstGeom prst="rect">
            <a:avLst/>
          </a:prstGeom>
        </p:spPr>
        <p:txBody>
          <a:bodyPr/>
          <a:lstStyle/>
          <a:p>
            <a:r>
              <a:rPr lang="en-US" dirty="0" err="1"/>
              <a:t>Viasat</a:t>
            </a:r>
            <a:r>
              <a:rPr lang="en-US" dirty="0"/>
              <a:t> Proprietary</a:t>
            </a:r>
          </a:p>
        </p:txBody>
      </p:sp>
      <p:sp>
        <p:nvSpPr>
          <p:cNvPr id="3" name="Slide Number Placeholder 2">
            <a:extLst>
              <a:ext uri="{FF2B5EF4-FFF2-40B4-BE49-F238E27FC236}">
                <a16:creationId xmlns:a16="http://schemas.microsoft.com/office/drawing/2014/main" id="{DE9D702B-2E44-6949-B9BF-8B9250FCFCF3}"/>
              </a:ext>
            </a:extLst>
          </p:cNvPr>
          <p:cNvSpPr>
            <a:spLocks noGrp="1"/>
          </p:cNvSpPr>
          <p:nvPr>
            <p:ph type="sldNum" sz="quarter" idx="11"/>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7" name="Rectangle 6">
            <a:extLst>
              <a:ext uri="{FF2B5EF4-FFF2-40B4-BE49-F238E27FC236}">
                <a16:creationId xmlns:a16="http://schemas.microsoft.com/office/drawing/2014/main" id="{638B19B0-0C31-2A41-8BC1-AF63045BB4CD}"/>
              </a:ext>
            </a:extLst>
          </p:cNvPr>
          <p:cNvSpPr/>
          <p:nvPr userDrawn="1"/>
        </p:nvSpPr>
        <p:spPr>
          <a:xfrm>
            <a:off x="0" y="0"/>
            <a:ext cx="12192000" cy="1139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cxnSp>
        <p:nvCxnSpPr>
          <p:cNvPr id="8" name="Straight Connector 7">
            <a:extLst>
              <a:ext uri="{FF2B5EF4-FFF2-40B4-BE49-F238E27FC236}">
                <a16:creationId xmlns:a16="http://schemas.microsoft.com/office/drawing/2014/main" id="{91E44D0D-5147-854F-8456-53FA2903EAD4}"/>
              </a:ext>
            </a:extLst>
          </p:cNvPr>
          <p:cNvCxnSpPr/>
          <p:nvPr userDrawn="1"/>
        </p:nvCxnSpPr>
        <p:spPr>
          <a:xfrm>
            <a:off x="0" y="26505"/>
            <a:ext cx="12192000" cy="0"/>
          </a:xfrm>
          <a:prstGeom prst="line">
            <a:avLst/>
          </a:prstGeom>
          <a:ln w="76200">
            <a:solidFill>
              <a:srgbClr val="00475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781137"/>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Large text, teal 1">
    <p:bg>
      <p:bgPr>
        <a:solidFill>
          <a:srgbClr val="009193"/>
        </a:solidFill>
        <a:effectLst/>
      </p:bgPr>
    </p:b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8EC47AF-052A-460D-AE28-0F22028E2211}"/>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Title 1">
            <a:extLst>
              <a:ext uri="{FF2B5EF4-FFF2-40B4-BE49-F238E27FC236}">
                <a16:creationId xmlns:a16="http://schemas.microsoft.com/office/drawing/2014/main" id="{705E84C2-FF14-9C43-A008-61BE0B8075FE}"/>
              </a:ext>
            </a:extLst>
          </p:cNvPr>
          <p:cNvSpPr>
            <a:spLocks noGrp="1"/>
          </p:cNvSpPr>
          <p:nvPr>
            <p:ph type="title"/>
          </p:nvPr>
        </p:nvSpPr>
        <p:spPr>
          <a:xfrm>
            <a:off x="660400" y="2741364"/>
            <a:ext cx="10871200" cy="800100"/>
          </a:xfrm>
          <a:prstGeom prst="rect">
            <a:avLst/>
          </a:prstGeom>
        </p:spPr>
        <p:txBody>
          <a:bodyPr/>
          <a:lstStyle>
            <a:lvl1pPr>
              <a:defRPr sz="4800">
                <a:solidFill>
                  <a:schemeClr val="bg1"/>
                </a:solidFill>
              </a:defRPr>
            </a:lvl1pPr>
          </a:lstStyle>
          <a:p>
            <a:r>
              <a:rPr lang="en-US" dirty="0"/>
              <a:t>Click to edit Master title style</a:t>
            </a:r>
          </a:p>
        </p:txBody>
      </p:sp>
      <p:sp>
        <p:nvSpPr>
          <p:cNvPr id="2" name="Footer Placeholder 1">
            <a:extLst>
              <a:ext uri="{FF2B5EF4-FFF2-40B4-BE49-F238E27FC236}">
                <a16:creationId xmlns:a16="http://schemas.microsoft.com/office/drawing/2014/main" id="{A64DF27C-574C-A74A-8A6B-8D341965BCF0}"/>
              </a:ext>
            </a:extLst>
          </p:cNvPr>
          <p:cNvSpPr>
            <a:spLocks noGrp="1"/>
          </p:cNvSpPr>
          <p:nvPr>
            <p:ph type="ftr" sz="quarter" idx="10"/>
          </p:nvPr>
        </p:nvSpPr>
        <p:spPr>
          <a:xfrm>
            <a:off x="6103088" y="6485397"/>
            <a:ext cx="4941767" cy="201168"/>
          </a:xfrm>
          <a:prstGeom prst="rect">
            <a:avLst/>
          </a:prstGeom>
        </p:spPr>
        <p:txBody>
          <a:bodyPr/>
          <a:lstStyle/>
          <a:p>
            <a:r>
              <a:rPr lang="en-US" dirty="0" err="1"/>
              <a:t>Viasat</a:t>
            </a:r>
            <a:r>
              <a:rPr lang="en-US" dirty="0"/>
              <a:t> Proprietary</a:t>
            </a:r>
          </a:p>
        </p:txBody>
      </p:sp>
      <p:sp>
        <p:nvSpPr>
          <p:cNvPr id="3" name="Slide Number Placeholder 2">
            <a:extLst>
              <a:ext uri="{FF2B5EF4-FFF2-40B4-BE49-F238E27FC236}">
                <a16:creationId xmlns:a16="http://schemas.microsoft.com/office/drawing/2014/main" id="{DE9D702B-2E44-6949-B9BF-8B9250FCFCF3}"/>
              </a:ext>
            </a:extLst>
          </p:cNvPr>
          <p:cNvSpPr>
            <a:spLocks noGrp="1"/>
          </p:cNvSpPr>
          <p:nvPr>
            <p:ph type="sldNum" sz="quarter" idx="11"/>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4" name="TextBox 3">
            <a:extLst>
              <a:ext uri="{FF2B5EF4-FFF2-40B4-BE49-F238E27FC236}">
                <a16:creationId xmlns:a16="http://schemas.microsoft.com/office/drawing/2014/main" id="{E08D4707-8738-4F49-A2D9-6AD4B09DADAC}"/>
              </a:ext>
            </a:extLst>
          </p:cNvPr>
          <p:cNvSpPr txBox="1"/>
          <p:nvPr userDrawn="1"/>
        </p:nvSpPr>
        <p:spPr>
          <a:xfrm>
            <a:off x="1493520" y="2143760"/>
            <a:ext cx="0" cy="0"/>
          </a:xfrm>
          <a:prstGeom prst="rect">
            <a:avLst/>
          </a:prstGeom>
          <a:noFill/>
        </p:spPr>
        <p:txBody>
          <a:bodyPr wrap="none" lIns="0" tIns="0" rIns="0" bIns="0" rtlCol="0" anchor="t" anchorCtr="0">
            <a:noAutofit/>
          </a:bodyPr>
          <a:lstStyle/>
          <a:p>
            <a: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pPr>
            <a:endParaRPr lang="en-US" sz="1800" b="0" kern="1200" dirty="0">
              <a:solidFill>
                <a:schemeClr val="tx2"/>
              </a:solidFill>
              <a:latin typeface="+mn-lt"/>
              <a:ea typeface="+mn-ea"/>
              <a:cs typeface="+mn-cs"/>
            </a:endParaRPr>
          </a:p>
        </p:txBody>
      </p:sp>
    </p:spTree>
    <p:extLst>
      <p:ext uri="{BB962C8B-B14F-4D97-AF65-F5344CB8AC3E}">
        <p14:creationId xmlns:p14="http://schemas.microsoft.com/office/powerpoint/2010/main" val="108966266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0AE1-BA74-4080-833F-2F3D67C4A0F5}"/>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79294FB4-A0A2-9347-9F06-91F90C169C48}"/>
              </a:ext>
            </a:extLst>
          </p:cNvPr>
          <p:cNvSpPr>
            <a:spLocks noGrp="1"/>
          </p:cNvSpPr>
          <p:nvPr>
            <p:ph type="ftr" sz="quarter" idx="10"/>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FFF5DD46-2E09-564B-9774-054855B3AD2C}"/>
              </a:ext>
            </a:extLst>
          </p:cNvPr>
          <p:cNvSpPr>
            <a:spLocks noGrp="1"/>
          </p:cNvSpPr>
          <p:nvPr>
            <p:ph type="sldNum" sz="quarter" idx="11"/>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Tree>
    <p:extLst>
      <p:ext uri="{BB962C8B-B14F-4D97-AF65-F5344CB8AC3E}">
        <p14:creationId xmlns:p14="http://schemas.microsoft.com/office/powerpoint/2010/main" val="143534568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19926484-A2E5-4D4A-97FA-F5A03DA5296D}"/>
              </a:ext>
            </a:extLst>
          </p:cNvPr>
          <p:cNvSpPr>
            <a:spLocks noGrp="1"/>
          </p:cNvSpPr>
          <p:nvPr>
            <p:ph sz="quarter" idx="12" hasCustomPrompt="1"/>
          </p:nvPr>
        </p:nvSpPr>
        <p:spPr>
          <a:xfrm>
            <a:off x="660400" y="1542608"/>
            <a:ext cx="10871200" cy="4629592"/>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dirty="0"/>
              <a:t>Click icon to add image, chart, object or SmartArt</a:t>
            </a:r>
          </a:p>
        </p:txBody>
      </p:sp>
      <p:sp>
        <p:nvSpPr>
          <p:cNvPr id="3" name="Footer Placeholder 2">
            <a:extLst>
              <a:ext uri="{FF2B5EF4-FFF2-40B4-BE49-F238E27FC236}">
                <a16:creationId xmlns:a16="http://schemas.microsoft.com/office/drawing/2014/main" id="{EAA815D7-85F7-244B-BEFD-A56A1161D6AF}"/>
              </a:ext>
            </a:extLst>
          </p:cNvPr>
          <p:cNvSpPr>
            <a:spLocks noGrp="1"/>
          </p:cNvSpPr>
          <p:nvPr>
            <p:ph type="ftr" sz="quarter" idx="13"/>
          </p:nvPr>
        </p:nvSpPr>
        <p:spPr>
          <a:xfrm>
            <a:off x="6103088" y="6485397"/>
            <a:ext cx="4941767" cy="201168"/>
          </a:xfrm>
          <a:prstGeom prst="rect">
            <a:avLst/>
          </a:prstGeom>
        </p:spPr>
        <p:txBody>
          <a:bodyPr/>
          <a:lstStyle/>
          <a:p>
            <a:r>
              <a:rPr lang="en-US" dirty="0" err="1"/>
              <a:t>Viasat</a:t>
            </a:r>
            <a:r>
              <a:rPr lang="en-US" dirty="0"/>
              <a:t> Proprietary</a:t>
            </a:r>
          </a:p>
        </p:txBody>
      </p:sp>
      <p:sp>
        <p:nvSpPr>
          <p:cNvPr id="4" name="Slide Number Placeholder 3">
            <a:extLst>
              <a:ext uri="{FF2B5EF4-FFF2-40B4-BE49-F238E27FC236}">
                <a16:creationId xmlns:a16="http://schemas.microsoft.com/office/drawing/2014/main" id="{10C7921B-AC41-ED49-9FD0-7CD8BA22BD21}"/>
              </a:ext>
            </a:extLst>
          </p:cNvPr>
          <p:cNvSpPr>
            <a:spLocks noGrp="1"/>
          </p:cNvSpPr>
          <p:nvPr>
            <p:ph type="sldNum" sz="quarter" idx="14"/>
          </p:nvPr>
        </p:nvSpPr>
        <p:spPr>
          <a:xfrm>
            <a:off x="11044855" y="6485397"/>
            <a:ext cx="585979" cy="201168"/>
          </a:xfrm>
          <a:prstGeom prst="rect">
            <a:avLst/>
          </a:prstGeom>
        </p:spPr>
        <p:txBody>
          <a:bodyPr/>
          <a:lstStyle/>
          <a:p>
            <a:fld id="{9D269874-3913-3E4A-9285-BA6A0CAD74F5}" type="slidenum">
              <a:rPr lang="en-US" smtClean="0"/>
              <a:pPr/>
              <a:t>‹#›</a:t>
            </a:fld>
            <a:endParaRPr lang="en-US"/>
          </a:p>
        </p:txBody>
      </p:sp>
      <p:sp>
        <p:nvSpPr>
          <p:cNvPr id="8" name="Title 1">
            <a:extLst>
              <a:ext uri="{FF2B5EF4-FFF2-40B4-BE49-F238E27FC236}">
                <a16:creationId xmlns:a16="http://schemas.microsoft.com/office/drawing/2014/main" id="{E247DA28-2273-5749-8D7F-A382F83EE395}"/>
              </a:ext>
            </a:extLst>
          </p:cNvPr>
          <p:cNvSpPr>
            <a:spLocks noGrp="1"/>
          </p:cNvSpPr>
          <p:nvPr>
            <p:ph type="title"/>
          </p:nvPr>
        </p:nvSpPr>
        <p:spPr>
          <a:xfrm>
            <a:off x="660400" y="609600"/>
            <a:ext cx="10871200" cy="838200"/>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649267556"/>
      </p:ext>
    </p:extLst>
  </p:cSld>
  <p:clrMapOvr>
    <a:masterClrMapping/>
  </p:clrMapOvr>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C52E2-1E49-45DA-8C28-09D413E61B05}"/>
              </a:ext>
            </a:extLst>
          </p:cNvPr>
          <p:cNvSpPr>
            <a:spLocks noGrp="1"/>
          </p:cNvSpPr>
          <p:nvPr>
            <p:ph type="title"/>
          </p:nvPr>
        </p:nvSpPr>
        <p:spPr>
          <a:xfrm>
            <a:off x="660400" y="609600"/>
            <a:ext cx="10871200" cy="838199"/>
          </a:xfrm>
          <a:prstGeom prst="rect">
            <a:avLst/>
          </a:prstGeom>
        </p:spPr>
        <p:txBody>
          <a:bodyPr vert="horz" lIns="0" tIns="0" rIns="0" bIns="0" rtlCol="0" anchor="ctr">
            <a:noAutofit/>
          </a:bodyPr>
          <a:lstStyle/>
          <a:p>
            <a:r>
              <a:rPr lang="en-US" dirty="0"/>
              <a:t>Headline goes here</a:t>
            </a:r>
          </a:p>
        </p:txBody>
      </p:sp>
      <p:sp>
        <p:nvSpPr>
          <p:cNvPr id="3" name="Text Placeholder 2">
            <a:extLst>
              <a:ext uri="{FF2B5EF4-FFF2-40B4-BE49-F238E27FC236}">
                <a16:creationId xmlns:a16="http://schemas.microsoft.com/office/drawing/2014/main" id="{061F9DDA-55D0-4DDA-BB85-08B991C5D3B8}"/>
              </a:ext>
            </a:extLst>
          </p:cNvPr>
          <p:cNvSpPr>
            <a:spLocks noGrp="1"/>
          </p:cNvSpPr>
          <p:nvPr>
            <p:ph type="body" idx="1"/>
          </p:nvPr>
        </p:nvSpPr>
        <p:spPr>
          <a:xfrm>
            <a:off x="660400" y="1524000"/>
            <a:ext cx="10871200" cy="4648199"/>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reeform 5">
            <a:extLst>
              <a:ext uri="{FF2B5EF4-FFF2-40B4-BE49-F238E27FC236}">
                <a16:creationId xmlns:a16="http://schemas.microsoft.com/office/drawing/2014/main" id="{B4045941-D110-4E42-B03E-967ECE24D598}"/>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F578461A-4DD2-0144-9187-E5F41389995E}"/>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0" y="1135"/>
            <a:ext cx="12192000" cy="677791"/>
          </a:xfrm>
          <a:prstGeom prst="rect">
            <a:avLst/>
          </a:prstGeom>
        </p:spPr>
      </p:pic>
    </p:spTree>
    <p:extLst>
      <p:ext uri="{BB962C8B-B14F-4D97-AF65-F5344CB8AC3E}">
        <p14:creationId xmlns:p14="http://schemas.microsoft.com/office/powerpoint/2010/main" val="3372082947"/>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3992" r:id="rId4"/>
    <p:sldLayoutId id="2147483837" r:id="rId5"/>
    <p:sldLayoutId id="2147483836" r:id="rId6"/>
    <p:sldLayoutId id="2147484004" r:id="rId7"/>
    <p:sldLayoutId id="2147483829" r:id="rId8"/>
    <p:sldLayoutId id="2147483966" r:id="rId9"/>
    <p:sldLayoutId id="2147483832" r:id="rId10"/>
    <p:sldLayoutId id="2147484001" r:id="rId11"/>
    <p:sldLayoutId id="2147483794" r:id="rId12"/>
    <p:sldLayoutId id="2147483796" r:id="rId13"/>
    <p:sldLayoutId id="2147483830" r:id="rId14"/>
    <p:sldLayoutId id="2147483825" r:id="rId15"/>
    <p:sldLayoutId id="2147483799" r:id="rId16"/>
    <p:sldLayoutId id="2147483800" r:id="rId17"/>
    <p:sldLayoutId id="2147483801" r:id="rId18"/>
    <p:sldLayoutId id="2147483803" r:id="rId19"/>
    <p:sldLayoutId id="2147483804" r:id="rId20"/>
    <p:sldLayoutId id="2147483827" r:id="rId21"/>
    <p:sldLayoutId id="2147483824" r:id="rId22"/>
    <p:sldLayoutId id="2147483994" r:id="rId23"/>
    <p:sldLayoutId id="2147483820" r:id="rId24"/>
    <p:sldLayoutId id="2147483813" r:id="rId25"/>
    <p:sldLayoutId id="2147483834" r:id="rId26"/>
    <p:sldLayoutId id="2147483912" r:id="rId27"/>
    <p:sldLayoutId id="2147483767" r:id="rId28"/>
    <p:sldLayoutId id="2147484003" r:id="rId29"/>
    <p:sldLayoutId id="2147484002" r:id="rId30"/>
  </p:sldLayoutIdLst>
  <p:hf sldNum="0" hdr="0" dt="0"/>
  <p:txStyles>
    <p:titleStyle>
      <a:lvl1pPr algn="l" defTabSz="685800" rtl="0" eaLnBrk="1" latinLnBrk="0" hangingPunct="1">
        <a:lnSpc>
          <a:spcPct val="90000"/>
        </a:lnSpc>
        <a:spcBef>
          <a:spcPct val="0"/>
        </a:spcBef>
        <a:buNone/>
        <a:defRPr sz="3200" b="0" kern="1200" cap="none" baseline="0">
          <a:solidFill>
            <a:schemeClr val="tx2"/>
          </a:solidFill>
          <a:latin typeface="+mj-lt"/>
          <a:ea typeface="+mj-ea"/>
          <a:cs typeface="+mj-cs"/>
        </a:defRPr>
      </a:lvl1pPr>
    </p:titleStyle>
    <p:bodyStyle>
      <a:lvl1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defRPr sz="1800" b="0" kern="1200">
          <a:solidFill>
            <a:schemeClr val="tx2"/>
          </a:solidFill>
          <a:latin typeface="+mn-lt"/>
          <a:ea typeface="+mn-ea"/>
          <a:cs typeface="+mn-cs"/>
        </a:defRPr>
      </a:lvl1pPr>
      <a:lvl2pPr marL="457200" indent="-228600" algn="l" defTabSz="685800" rtl="0" eaLnBrk="1" latinLnBrk="0" hangingPunct="1">
        <a:lnSpc>
          <a:spcPct val="100000"/>
        </a:lnSpc>
        <a:spcBef>
          <a:spcPts val="600"/>
        </a:spcBef>
        <a:spcAft>
          <a:spcPts val="600"/>
        </a:spcAft>
        <a:buClr>
          <a:srgbClr val="666666"/>
        </a:buClr>
        <a:buSzPct val="100000"/>
        <a:buFont typeface="Arial" panose="020B0604020202020204" pitchFamily="34" charset="0"/>
        <a:buChar char="–"/>
        <a:defRPr lang="en-US" sz="1600" kern="1200" dirty="0" smtClean="0">
          <a:solidFill>
            <a:schemeClr val="tx2"/>
          </a:solidFill>
          <a:latin typeface="+mn-lt"/>
          <a:ea typeface="+mn-ea"/>
          <a:cs typeface="+mn-cs"/>
        </a:defRPr>
      </a:lvl2pPr>
      <a:lvl3pPr marL="685800" indent="-228600" algn="l" defTabSz="685800" rtl="0" eaLnBrk="1" latinLnBrk="0" hangingPunct="1">
        <a:lnSpc>
          <a:spcPct val="100000"/>
        </a:lnSpc>
        <a:spcBef>
          <a:spcPts val="600"/>
        </a:spcBef>
        <a:spcAft>
          <a:spcPts val="300"/>
        </a:spcAft>
        <a:buClr>
          <a:srgbClr val="666666"/>
        </a:buClr>
        <a:buFont typeface="Wingdings" panose="05000000000000000000" pitchFamily="2" charset="2"/>
        <a:buChar char="§"/>
        <a:defRPr lang="en-US" sz="1400" kern="1200" dirty="0" smtClean="0">
          <a:solidFill>
            <a:schemeClr val="tx2"/>
          </a:solidFill>
          <a:latin typeface="+mn-lt"/>
          <a:ea typeface="+mn-ea"/>
          <a:cs typeface="+mn-cs"/>
        </a:defRPr>
      </a:lvl3pPr>
      <a:lvl4pPr marL="914400" indent="-228600" algn="l" defTabSz="685800" rtl="0" eaLnBrk="1" latinLnBrk="0" hangingPunct="1">
        <a:lnSpc>
          <a:spcPct val="100000"/>
        </a:lnSpc>
        <a:spcBef>
          <a:spcPts val="300"/>
        </a:spcBef>
        <a:spcAft>
          <a:spcPts val="300"/>
        </a:spcAft>
        <a:buClr>
          <a:schemeClr val="bg2"/>
        </a:buClr>
        <a:buFont typeface="Arial" panose="020B0604020202020204" pitchFamily="34" charset="0"/>
        <a:buChar char="–"/>
        <a:defRPr lang="en-US" sz="1200" kern="1200" dirty="0" smtClean="0">
          <a:solidFill>
            <a:schemeClr val="tx2"/>
          </a:solidFill>
          <a:latin typeface="+mn-lt"/>
          <a:ea typeface="+mn-ea"/>
          <a:cs typeface="+mn-cs"/>
        </a:defRPr>
      </a:lvl4pPr>
      <a:lvl5pPr marL="1143000" indent="-228600" algn="l" defTabSz="685800" rtl="0" eaLnBrk="1" latinLnBrk="0" hangingPunct="1">
        <a:lnSpc>
          <a:spcPct val="100000"/>
        </a:lnSpc>
        <a:spcBef>
          <a:spcPts val="600"/>
        </a:spcBef>
        <a:spcAft>
          <a:spcPts val="0"/>
        </a:spcAft>
        <a:buClr>
          <a:schemeClr val="bg2"/>
        </a:buClr>
        <a:buFont typeface="Wingdings" panose="05000000000000000000" pitchFamily="2" charset="2"/>
        <a:buChar char="§"/>
        <a:defRPr lang="en-US" sz="1100" kern="1200" dirty="0" smtClean="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userDrawn="1">
          <p15:clr>
            <a:srgbClr val="F26B43"/>
          </p15:clr>
        </p15:guide>
        <p15:guide id="2" pos="7264" userDrawn="1">
          <p15:clr>
            <a:srgbClr val="F26B43"/>
          </p15:clr>
        </p15:guide>
        <p15:guide id="6" orient="horz" pos="3888" userDrawn="1">
          <p15:clr>
            <a:srgbClr val="F26B43"/>
          </p15:clr>
        </p15:guide>
        <p15:guide id="8" orient="horz" pos="960" userDrawn="1">
          <p15:clr>
            <a:srgbClr val="F26B43"/>
          </p15:clr>
        </p15:guide>
        <p15:guide id="10" orient="horz" pos="912" userDrawn="1">
          <p15:clr>
            <a:srgbClr val="F26B43"/>
          </p15:clr>
        </p15:guide>
        <p15:guide id="11" orient="horz"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C52E2-1E49-45DA-8C28-09D413E61B05}"/>
              </a:ext>
            </a:extLst>
          </p:cNvPr>
          <p:cNvSpPr>
            <a:spLocks noGrp="1"/>
          </p:cNvSpPr>
          <p:nvPr>
            <p:ph type="title"/>
          </p:nvPr>
        </p:nvSpPr>
        <p:spPr>
          <a:xfrm>
            <a:off x="660400" y="620713"/>
            <a:ext cx="10871200" cy="812800"/>
          </a:xfrm>
          <a:prstGeom prst="rect">
            <a:avLst/>
          </a:prstGeom>
        </p:spPr>
        <p:txBody>
          <a:bodyPr vert="horz" lIns="0" tIns="0" rIns="0" bIns="0" rtlCol="0" anchor="ctr">
            <a:noAutofit/>
          </a:bodyPr>
          <a:lstStyle/>
          <a:p>
            <a:r>
              <a:rPr lang="en-US" dirty="0"/>
              <a:t>Headline goes here</a:t>
            </a:r>
          </a:p>
        </p:txBody>
      </p:sp>
      <p:sp>
        <p:nvSpPr>
          <p:cNvPr id="3" name="Text Placeholder 2">
            <a:extLst>
              <a:ext uri="{FF2B5EF4-FFF2-40B4-BE49-F238E27FC236}">
                <a16:creationId xmlns:a16="http://schemas.microsoft.com/office/drawing/2014/main" id="{061F9DDA-55D0-4DDA-BB85-08B991C5D3B8}"/>
              </a:ext>
            </a:extLst>
          </p:cNvPr>
          <p:cNvSpPr>
            <a:spLocks noGrp="1"/>
          </p:cNvSpPr>
          <p:nvPr>
            <p:ph type="body" idx="1"/>
          </p:nvPr>
        </p:nvSpPr>
        <p:spPr>
          <a:xfrm>
            <a:off x="660400" y="1535113"/>
            <a:ext cx="10871200" cy="463708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reeform 5">
            <a:extLst>
              <a:ext uri="{FF2B5EF4-FFF2-40B4-BE49-F238E27FC236}">
                <a16:creationId xmlns:a16="http://schemas.microsoft.com/office/drawing/2014/main" id="{77A6A514-9200-4820-8CB1-56A0488960FD}"/>
              </a:ext>
            </a:extLst>
          </p:cNvPr>
          <p:cNvSpPr>
            <a:spLocks noEditPoints="1"/>
          </p:cNvSpPr>
          <p:nvPr userDrawn="1"/>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pic>
        <p:nvPicPr>
          <p:cNvPr id="9" name="Picture 8">
            <a:extLst>
              <a:ext uri="{FF2B5EF4-FFF2-40B4-BE49-F238E27FC236}">
                <a16:creationId xmlns:a16="http://schemas.microsoft.com/office/drawing/2014/main" id="{0ED2B8C4-40CB-4D48-A85C-AADB716AD169}"/>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0"/>
            <a:ext cx="12192000" cy="677791"/>
          </a:xfrm>
          <a:prstGeom prst="rect">
            <a:avLst/>
          </a:prstGeom>
        </p:spPr>
      </p:pic>
      <p:sp>
        <p:nvSpPr>
          <p:cNvPr id="11" name="Slide Number Placeholder 4">
            <a:extLst>
              <a:ext uri="{FF2B5EF4-FFF2-40B4-BE49-F238E27FC236}">
                <a16:creationId xmlns:a16="http://schemas.microsoft.com/office/drawing/2014/main" id="{5A1F398B-343F-C440-941B-CB9F4D3F37E3}"/>
              </a:ext>
            </a:extLst>
          </p:cNvPr>
          <p:cNvSpPr>
            <a:spLocks noGrp="1"/>
          </p:cNvSpPr>
          <p:nvPr>
            <p:ph type="sldNum" sz="quarter" idx="4"/>
          </p:nvPr>
        </p:nvSpPr>
        <p:spPr>
          <a:xfrm>
            <a:off x="11044855" y="6485397"/>
            <a:ext cx="585979" cy="201168"/>
          </a:xfrm>
          <a:prstGeom prst="rect">
            <a:avLst/>
          </a:prstGeom>
        </p:spPr>
        <p:txBody>
          <a:bodyPr vert="horz" lIns="91440" tIns="45720" rIns="91440" bIns="45720" rtlCol="0" anchor="ctr"/>
          <a:lstStyle>
            <a:lvl1pPr algn="r">
              <a:defRPr sz="800">
                <a:solidFill>
                  <a:schemeClr val="bg2"/>
                </a:solidFill>
              </a:defRPr>
            </a:lvl1pPr>
          </a:lstStyle>
          <a:p>
            <a:fld id="{9D269874-3913-3E4A-9285-BA6A0CAD74F5}" type="slidenum">
              <a:rPr lang="en-US" smtClean="0"/>
              <a:pPr/>
              <a:t>‹#›</a:t>
            </a:fld>
            <a:endParaRPr lang="en-US"/>
          </a:p>
        </p:txBody>
      </p:sp>
      <p:sp>
        <p:nvSpPr>
          <p:cNvPr id="12" name="Footer Placeholder 11">
            <a:extLst>
              <a:ext uri="{FF2B5EF4-FFF2-40B4-BE49-F238E27FC236}">
                <a16:creationId xmlns:a16="http://schemas.microsoft.com/office/drawing/2014/main" id="{97827200-92D3-9146-BB60-524CEB58F72B}"/>
              </a:ext>
            </a:extLst>
          </p:cNvPr>
          <p:cNvSpPr>
            <a:spLocks noGrp="1"/>
          </p:cNvSpPr>
          <p:nvPr>
            <p:ph type="ftr" sz="quarter" idx="3"/>
          </p:nvPr>
        </p:nvSpPr>
        <p:spPr>
          <a:xfrm>
            <a:off x="6103088" y="6485397"/>
            <a:ext cx="4941767" cy="201168"/>
          </a:xfrm>
          <a:prstGeom prst="rect">
            <a:avLst/>
          </a:prstGeom>
        </p:spPr>
        <p:txBody>
          <a:bodyPr vert="horz" lIns="91440" tIns="45720" rIns="91440" bIns="45720" rtlCol="0" anchor="ctr"/>
          <a:lstStyle>
            <a:lvl1pPr algn="r">
              <a:defRPr sz="800">
                <a:solidFill>
                  <a:schemeClr val="bg2"/>
                </a:solidFill>
              </a:defRPr>
            </a:lvl1pPr>
          </a:lstStyle>
          <a:p>
            <a:r>
              <a:rPr lang="en-US" dirty="0" err="1"/>
              <a:t>Viasat</a:t>
            </a:r>
            <a:r>
              <a:rPr lang="en-US" dirty="0"/>
              <a:t> Proprietary</a:t>
            </a:r>
          </a:p>
        </p:txBody>
      </p:sp>
    </p:spTree>
    <p:extLst>
      <p:ext uri="{BB962C8B-B14F-4D97-AF65-F5344CB8AC3E}">
        <p14:creationId xmlns:p14="http://schemas.microsoft.com/office/powerpoint/2010/main" val="2353697029"/>
      </p:ext>
    </p:extLst>
  </p:cSld>
  <p:clrMap bg1="lt1" tx1="dk1" bg2="lt2" tx2="dk2" accent1="accent1" accent2="accent2" accent3="accent3" accent4="accent4" accent5="accent5" accent6="accent6" hlink="hlink" folHlink="folHlink"/>
  <p:sldLayoutIdLst>
    <p:sldLayoutId id="2147483914" r:id="rId1"/>
    <p:sldLayoutId id="2147483984" r:id="rId2"/>
    <p:sldLayoutId id="2147483997" r:id="rId3"/>
    <p:sldLayoutId id="2147483986" r:id="rId4"/>
    <p:sldLayoutId id="2147483993" r:id="rId5"/>
    <p:sldLayoutId id="2147483918" r:id="rId6"/>
    <p:sldLayoutId id="2147483927" r:id="rId7"/>
    <p:sldLayoutId id="2147483928" r:id="rId8"/>
    <p:sldLayoutId id="2147483936" r:id="rId9"/>
    <p:sldLayoutId id="2147483937" r:id="rId10"/>
    <p:sldLayoutId id="2147483946" r:id="rId11"/>
    <p:sldLayoutId id="2147483947" r:id="rId12"/>
    <p:sldLayoutId id="2147483948" r:id="rId13"/>
    <p:sldLayoutId id="2147483949" r:id="rId14"/>
    <p:sldLayoutId id="2147483950" r:id="rId15"/>
    <p:sldLayoutId id="2147483951" r:id="rId16"/>
    <p:sldLayoutId id="2147483953" r:id="rId17"/>
    <p:sldLayoutId id="2147483954" r:id="rId18"/>
    <p:sldLayoutId id="2147483955" r:id="rId19"/>
    <p:sldLayoutId id="2147483956" r:id="rId20"/>
    <p:sldLayoutId id="2147483996" r:id="rId21"/>
    <p:sldLayoutId id="2147483959" r:id="rId22"/>
    <p:sldLayoutId id="2147483960" r:id="rId23"/>
    <p:sldLayoutId id="2147483961" r:id="rId24"/>
    <p:sldLayoutId id="2147483962" r:id="rId25"/>
    <p:sldLayoutId id="2147483963" r:id="rId26"/>
  </p:sldLayoutIdLst>
  <p:hf sldNum="0" hdr="0" dt="0"/>
  <p:txStyles>
    <p:titleStyle>
      <a:lvl1pPr algn="l" defTabSz="685800" rtl="0" eaLnBrk="1" latinLnBrk="0" hangingPunct="1">
        <a:lnSpc>
          <a:spcPct val="90000"/>
        </a:lnSpc>
        <a:spcBef>
          <a:spcPct val="0"/>
        </a:spcBef>
        <a:buNone/>
        <a:defRPr sz="3200" b="0" kern="1200" cap="none" baseline="0">
          <a:solidFill>
            <a:schemeClr val="bg1"/>
          </a:solidFill>
          <a:latin typeface="+mj-lt"/>
          <a:ea typeface="+mj-ea"/>
          <a:cs typeface="+mj-cs"/>
        </a:defRPr>
      </a:lvl1pPr>
    </p:titleStyle>
    <p:bodyStyle>
      <a:lvl1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defRPr sz="1800" b="0" kern="1200">
          <a:solidFill>
            <a:schemeClr val="bg1"/>
          </a:solidFill>
          <a:latin typeface="+mn-lt"/>
          <a:ea typeface="+mn-ea"/>
          <a:cs typeface="+mn-cs"/>
        </a:defRPr>
      </a:lvl1pPr>
      <a:lvl2pPr marL="457200" indent="-228600" algn="l" defTabSz="685800" rtl="0" eaLnBrk="1" latinLnBrk="0" hangingPunct="1">
        <a:lnSpc>
          <a:spcPct val="100000"/>
        </a:lnSpc>
        <a:spcBef>
          <a:spcPts val="600"/>
        </a:spcBef>
        <a:spcAft>
          <a:spcPts val="600"/>
        </a:spcAft>
        <a:buClr>
          <a:schemeClr val="bg2"/>
        </a:buClr>
        <a:buSzPct val="100000"/>
        <a:buFont typeface="Arial" panose="020B0604020202020204" pitchFamily="34" charset="0"/>
        <a:buChar char="–"/>
        <a:defRPr lang="en-US" sz="1600" kern="1200" dirty="0" smtClean="0">
          <a:solidFill>
            <a:schemeClr val="bg1"/>
          </a:solidFill>
          <a:latin typeface="+mn-lt"/>
          <a:ea typeface="+mn-ea"/>
          <a:cs typeface="+mn-cs"/>
        </a:defRPr>
      </a:lvl2pPr>
      <a:lvl3pPr marL="685800" indent="-228600" algn="l" defTabSz="685800" rtl="0" eaLnBrk="1" latinLnBrk="0" hangingPunct="1">
        <a:lnSpc>
          <a:spcPct val="100000"/>
        </a:lnSpc>
        <a:spcBef>
          <a:spcPts val="600"/>
        </a:spcBef>
        <a:spcAft>
          <a:spcPts val="300"/>
        </a:spcAft>
        <a:buClr>
          <a:schemeClr val="bg2"/>
        </a:buClr>
        <a:buFont typeface="Wingdings" panose="05000000000000000000" pitchFamily="2" charset="2"/>
        <a:buChar char="§"/>
        <a:defRPr lang="en-US" sz="1400" kern="1200" dirty="0" smtClean="0">
          <a:solidFill>
            <a:schemeClr val="bg1"/>
          </a:solidFill>
          <a:latin typeface="+mn-lt"/>
          <a:ea typeface="+mn-ea"/>
          <a:cs typeface="+mn-cs"/>
        </a:defRPr>
      </a:lvl3pPr>
      <a:lvl4pPr marL="914400" indent="-228600" algn="l" defTabSz="685800" rtl="0" eaLnBrk="1" latinLnBrk="0" hangingPunct="1">
        <a:lnSpc>
          <a:spcPct val="100000"/>
        </a:lnSpc>
        <a:spcBef>
          <a:spcPts val="300"/>
        </a:spcBef>
        <a:spcAft>
          <a:spcPts val="300"/>
        </a:spcAft>
        <a:buClr>
          <a:schemeClr val="bg2"/>
        </a:buClr>
        <a:buFont typeface="Arial" panose="020B0604020202020204" pitchFamily="34" charset="0"/>
        <a:buChar char="–"/>
        <a:defRPr lang="en-US" sz="1200" kern="1200" dirty="0" smtClean="0">
          <a:solidFill>
            <a:schemeClr val="bg1"/>
          </a:solidFill>
          <a:latin typeface="+mn-lt"/>
          <a:ea typeface="+mn-ea"/>
          <a:cs typeface="+mn-cs"/>
        </a:defRPr>
      </a:lvl4pPr>
      <a:lvl5pPr marL="1143000" indent="-228600" algn="l" defTabSz="685800" rtl="0" eaLnBrk="1" latinLnBrk="0" hangingPunct="1">
        <a:lnSpc>
          <a:spcPct val="100000"/>
        </a:lnSpc>
        <a:spcBef>
          <a:spcPts val="600"/>
        </a:spcBef>
        <a:spcAft>
          <a:spcPts val="0"/>
        </a:spcAft>
        <a:buClr>
          <a:schemeClr val="bg2"/>
        </a:buClr>
        <a:buFont typeface="Wingdings" panose="05000000000000000000" pitchFamily="2" charset="2"/>
        <a:buChar char="§"/>
        <a:defRPr lang="en-US" sz="1100" kern="1200" dirty="0" smtClean="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64">
          <p15:clr>
            <a:srgbClr val="F26B43"/>
          </p15:clr>
        </p15:guide>
        <p15:guide id="3" orient="horz" pos="391" userDrawn="1">
          <p15:clr>
            <a:srgbClr val="F26B43"/>
          </p15:clr>
        </p15:guide>
        <p15:guide id="6" orient="horz" pos="3888">
          <p15:clr>
            <a:srgbClr val="F26B43"/>
          </p15:clr>
        </p15:guide>
        <p15:guide id="8" orient="horz" pos="967" userDrawn="1">
          <p15:clr>
            <a:srgbClr val="F26B43"/>
          </p15:clr>
        </p15:guide>
        <p15:guide id="9" orient="horz" pos="90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hyperlink" Target="https://uxdcards.com/cards"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E69B57-06D3-8F46-A192-84556ECC4D75}"/>
              </a:ext>
            </a:extLst>
          </p:cNvPr>
          <p:cNvSpPr>
            <a:spLocks noGrp="1"/>
          </p:cNvSpPr>
          <p:nvPr>
            <p:ph type="title"/>
          </p:nvPr>
        </p:nvSpPr>
        <p:spPr>
          <a:xfrm>
            <a:off x="660400" y="682579"/>
            <a:ext cx="10871200" cy="800100"/>
          </a:xfrm>
        </p:spPr>
        <p:txBody>
          <a:bodyPr/>
          <a:lstStyle/>
          <a:p>
            <a:r>
              <a:rPr lang="en-US" dirty="0"/>
              <a:t>Experience Design System</a:t>
            </a:r>
          </a:p>
        </p:txBody>
      </p:sp>
      <p:sp>
        <p:nvSpPr>
          <p:cNvPr id="5" name="TextBox 4">
            <a:extLst>
              <a:ext uri="{FF2B5EF4-FFF2-40B4-BE49-F238E27FC236}">
                <a16:creationId xmlns:a16="http://schemas.microsoft.com/office/drawing/2014/main" id="{7C37BDDC-A9F0-BD42-94E9-DC1FF82B8DEE}"/>
              </a:ext>
            </a:extLst>
          </p:cNvPr>
          <p:cNvSpPr txBox="1"/>
          <p:nvPr/>
        </p:nvSpPr>
        <p:spPr>
          <a:xfrm>
            <a:off x="12788348" y="-79513"/>
            <a:ext cx="0" cy="0"/>
          </a:xfrm>
          <a:prstGeom prst="rect">
            <a:avLst/>
          </a:prstGeom>
          <a:noFill/>
        </p:spPr>
        <p:txBody>
          <a:bodyPr wrap="none" lIns="0" tIns="0" rIns="0" bIns="0" rtlCol="0" anchor="t" anchorCtr="0">
            <a:noAutofit/>
          </a:bodyPr>
          <a:lstStyle/>
          <a:p>
            <a: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pPr>
            <a:endParaRPr lang="en-US" sz="1800" b="0" kern="1200" dirty="0">
              <a:solidFill>
                <a:schemeClr val="tx2"/>
              </a:solidFill>
              <a:latin typeface="+mn-lt"/>
              <a:ea typeface="+mn-ea"/>
              <a:cs typeface="+mn-cs"/>
            </a:endParaRPr>
          </a:p>
        </p:txBody>
      </p:sp>
      <p:pic>
        <p:nvPicPr>
          <p:cNvPr id="8" name="Picture 7">
            <a:extLst>
              <a:ext uri="{FF2B5EF4-FFF2-40B4-BE49-F238E27FC236}">
                <a16:creationId xmlns:a16="http://schemas.microsoft.com/office/drawing/2014/main" id="{A9DB0881-72F3-1440-BB36-1982B8BD7981}"/>
              </a:ext>
            </a:extLst>
          </p:cNvPr>
          <p:cNvPicPr>
            <a:picLocks noChangeAspect="1"/>
          </p:cNvPicPr>
          <p:nvPr/>
        </p:nvPicPr>
        <p:blipFill>
          <a:blip r:embed="rId2"/>
          <a:stretch>
            <a:fillRect/>
          </a:stretch>
        </p:blipFill>
        <p:spPr>
          <a:xfrm>
            <a:off x="384312" y="2266121"/>
            <a:ext cx="5689599" cy="3200400"/>
          </a:xfrm>
          <a:prstGeom prst="rect">
            <a:avLst/>
          </a:prstGeom>
        </p:spPr>
      </p:pic>
      <p:sp>
        <p:nvSpPr>
          <p:cNvPr id="9" name="Content Placeholder 2">
            <a:extLst>
              <a:ext uri="{FF2B5EF4-FFF2-40B4-BE49-F238E27FC236}">
                <a16:creationId xmlns:a16="http://schemas.microsoft.com/office/drawing/2014/main" id="{451A1E3C-55D3-8B4F-AD86-58E520805083}"/>
              </a:ext>
            </a:extLst>
          </p:cNvPr>
          <p:cNvSpPr txBox="1">
            <a:spLocks/>
          </p:cNvSpPr>
          <p:nvPr/>
        </p:nvSpPr>
        <p:spPr>
          <a:xfrm>
            <a:off x="6543183" y="2266121"/>
            <a:ext cx="4742122" cy="3538331"/>
          </a:xfrm>
          <a:prstGeom prst="rect">
            <a:avLst/>
          </a:prstGeom>
        </p:spPr>
        <p:txBody>
          <a:bodyPr vert="horz" lIns="0" tIns="0" rIns="0" bIns="0" numCol="1" rtlCol="0">
            <a:noAutofit/>
          </a:bodyPr>
          <a:lstStyle>
            <a:lvl1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defRPr sz="1800" b="0" kern="1200">
                <a:solidFill>
                  <a:schemeClr val="tx2"/>
                </a:solidFill>
                <a:latin typeface="+mn-lt"/>
                <a:ea typeface="+mn-ea"/>
                <a:cs typeface="+mn-cs"/>
              </a:defRPr>
            </a:lvl1pPr>
            <a:lvl2pPr marL="457200" indent="-228600" algn="l" defTabSz="685800" rtl="0" eaLnBrk="1" latinLnBrk="0" hangingPunct="1">
              <a:lnSpc>
                <a:spcPct val="100000"/>
              </a:lnSpc>
              <a:spcBef>
                <a:spcPts val="600"/>
              </a:spcBef>
              <a:spcAft>
                <a:spcPts val="600"/>
              </a:spcAft>
              <a:buClr>
                <a:srgbClr val="666666"/>
              </a:buClr>
              <a:buSzPct val="100000"/>
              <a:buFont typeface="Arial" panose="020B0604020202020204" pitchFamily="34" charset="0"/>
              <a:buChar char="–"/>
              <a:defRPr lang="en-US" sz="1600" kern="1200" dirty="0" smtClean="0">
                <a:solidFill>
                  <a:schemeClr val="tx2"/>
                </a:solidFill>
                <a:latin typeface="+mn-lt"/>
                <a:ea typeface="+mn-ea"/>
                <a:cs typeface="+mn-cs"/>
              </a:defRPr>
            </a:lvl2pPr>
            <a:lvl3pPr marL="685800" indent="-228600" algn="l" defTabSz="685800" rtl="0" eaLnBrk="1" latinLnBrk="0" hangingPunct="1">
              <a:lnSpc>
                <a:spcPct val="100000"/>
              </a:lnSpc>
              <a:spcBef>
                <a:spcPts val="600"/>
              </a:spcBef>
              <a:spcAft>
                <a:spcPts val="300"/>
              </a:spcAft>
              <a:buClr>
                <a:srgbClr val="666666"/>
              </a:buClr>
              <a:buFont typeface="Wingdings" panose="05000000000000000000" pitchFamily="2" charset="2"/>
              <a:buChar char="§"/>
              <a:defRPr lang="en-US" sz="1400" kern="1200" dirty="0" smtClean="0">
                <a:solidFill>
                  <a:schemeClr val="tx2"/>
                </a:solidFill>
                <a:latin typeface="+mn-lt"/>
                <a:ea typeface="+mn-ea"/>
                <a:cs typeface="+mn-cs"/>
              </a:defRPr>
            </a:lvl3pPr>
            <a:lvl4pPr marL="914400" indent="-228600" algn="l" defTabSz="685800" rtl="0" eaLnBrk="1" latinLnBrk="0" hangingPunct="1">
              <a:lnSpc>
                <a:spcPct val="100000"/>
              </a:lnSpc>
              <a:spcBef>
                <a:spcPts val="300"/>
              </a:spcBef>
              <a:spcAft>
                <a:spcPts val="300"/>
              </a:spcAft>
              <a:buClr>
                <a:schemeClr val="bg2"/>
              </a:buClr>
              <a:buFont typeface="Arial" panose="020B0604020202020204" pitchFamily="34" charset="0"/>
              <a:buChar char="–"/>
              <a:defRPr lang="en-US" sz="1200" kern="1200" dirty="0" smtClean="0">
                <a:solidFill>
                  <a:schemeClr val="tx2"/>
                </a:solidFill>
                <a:latin typeface="+mn-lt"/>
                <a:ea typeface="+mn-ea"/>
                <a:cs typeface="+mn-cs"/>
              </a:defRPr>
            </a:lvl4pPr>
            <a:lvl5pPr marL="1143000" indent="-228600" algn="l" defTabSz="685800" rtl="0" eaLnBrk="1" latinLnBrk="0" hangingPunct="1">
              <a:lnSpc>
                <a:spcPct val="100000"/>
              </a:lnSpc>
              <a:spcBef>
                <a:spcPts val="600"/>
              </a:spcBef>
              <a:spcAft>
                <a:spcPts val="0"/>
              </a:spcAft>
              <a:buClr>
                <a:schemeClr val="bg2"/>
              </a:buClr>
              <a:buFont typeface="Wingdings" panose="05000000000000000000" pitchFamily="2" charset="2"/>
              <a:buChar char="§"/>
              <a:defRPr lang="en-US" sz="1100" kern="1200" dirty="0" smtClean="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solidFill>
                  <a:schemeClr val="bg1"/>
                </a:solidFill>
                <a:latin typeface="Avenir Roman" panose="02000503020000020003" pitchFamily="2" charset="0"/>
              </a:rPr>
              <a:t>The UX team at Viasat had launched a beta version of the XDS (Viasat’s design system. The system consisted of the 10 patterns (form, wizard, navigation, etc.), digital style guide, and information about various services offered by the UX team. </a:t>
            </a:r>
          </a:p>
          <a:p>
            <a:pPr marL="0" indent="0">
              <a:buNone/>
            </a:pPr>
            <a:r>
              <a:rPr lang="en-US" sz="1600" dirty="0">
                <a:solidFill>
                  <a:schemeClr val="bg1"/>
                </a:solidFill>
                <a:latin typeface="Avenir Roman" panose="02000503020000020003" pitchFamily="2" charset="0"/>
              </a:rPr>
              <a:t>The team’s vision for the design system was to:</a:t>
            </a:r>
          </a:p>
          <a:p>
            <a:pPr>
              <a:buClr>
                <a:schemeClr val="bg1"/>
              </a:buClr>
            </a:pPr>
            <a:r>
              <a:rPr lang="en-US" sz="1600" dirty="0">
                <a:solidFill>
                  <a:schemeClr val="bg1"/>
                </a:solidFill>
                <a:latin typeface="Avenir Roman" panose="02000503020000020003" pitchFamily="2" charset="0"/>
              </a:rPr>
              <a:t>Create a robust design system based on the Atomic design principles of Brad Frost.</a:t>
            </a:r>
          </a:p>
          <a:p>
            <a:pPr>
              <a:buClr>
                <a:schemeClr val="bg1"/>
              </a:buClr>
            </a:pPr>
            <a:r>
              <a:rPr lang="en-US" sz="1600" dirty="0">
                <a:solidFill>
                  <a:schemeClr val="bg1"/>
                </a:solidFill>
                <a:latin typeface="Avenir Roman" panose="02000503020000020003" pitchFamily="2" charset="0"/>
              </a:rPr>
              <a:t>Make XDS community driven i.e. allow developers and designers to submit and host unique components and patterns on XDS</a:t>
            </a:r>
          </a:p>
        </p:txBody>
      </p:sp>
    </p:spTree>
    <p:extLst>
      <p:ext uri="{BB962C8B-B14F-4D97-AF65-F5344CB8AC3E}">
        <p14:creationId xmlns:p14="http://schemas.microsoft.com/office/powerpoint/2010/main" val="1259062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9DED5-4D56-CD4D-8251-E13BA4FB8A27}"/>
              </a:ext>
            </a:extLst>
          </p:cNvPr>
          <p:cNvSpPr>
            <a:spLocks noGrp="1"/>
          </p:cNvSpPr>
          <p:nvPr>
            <p:ph type="title"/>
          </p:nvPr>
        </p:nvSpPr>
        <p:spPr/>
        <p:txBody>
          <a:bodyPr/>
          <a:lstStyle/>
          <a:p>
            <a:r>
              <a:rPr lang="en-US" dirty="0">
                <a:solidFill>
                  <a:schemeClr val="tx1">
                    <a:lumMod val="75000"/>
                    <a:lumOff val="25000"/>
                  </a:schemeClr>
                </a:solidFill>
                <a:latin typeface="Avenir Roman" panose="02000503020000020003" pitchFamily="2" charset="0"/>
              </a:rPr>
              <a:t>Step 5: Information Architecture</a:t>
            </a:r>
          </a:p>
        </p:txBody>
      </p:sp>
      <p:pic>
        <p:nvPicPr>
          <p:cNvPr id="6" name="Content Placeholder 5">
            <a:extLst>
              <a:ext uri="{FF2B5EF4-FFF2-40B4-BE49-F238E27FC236}">
                <a16:creationId xmlns:a16="http://schemas.microsoft.com/office/drawing/2014/main" id="{CB37C6AF-BC6F-DA48-BAC2-BD2A50FB4FF9}"/>
              </a:ext>
            </a:extLst>
          </p:cNvPr>
          <p:cNvPicPr>
            <a:picLocks noGrp="1" noChangeAspect="1"/>
          </p:cNvPicPr>
          <p:nvPr>
            <p:ph idx="1"/>
          </p:nvPr>
        </p:nvPicPr>
        <p:blipFill rotWithShape="1">
          <a:blip r:embed="rId3"/>
          <a:srcRect l="21025" t="21156"/>
          <a:stretch/>
        </p:blipFill>
        <p:spPr>
          <a:xfrm>
            <a:off x="4784385" y="1431353"/>
            <a:ext cx="7029143" cy="5392733"/>
          </a:xfrm>
        </p:spPr>
      </p:pic>
      <p:sp>
        <p:nvSpPr>
          <p:cNvPr id="7" name="Freeform 5">
            <a:extLst>
              <a:ext uri="{FF2B5EF4-FFF2-40B4-BE49-F238E27FC236}">
                <a16:creationId xmlns:a16="http://schemas.microsoft.com/office/drawing/2014/main" id="{AEEE973B-9881-364A-B750-4384A560F206}"/>
              </a:ext>
            </a:extLst>
          </p:cNvPr>
          <p:cNvSpPr>
            <a:spLocks noEditPoints="1"/>
          </p:cNvSpPr>
          <p:nvPr/>
        </p:nvSpPr>
        <p:spPr bwMode="auto">
          <a:xfrm>
            <a:off x="656511" y="6349831"/>
            <a:ext cx="842393" cy="272775"/>
          </a:xfrm>
          <a:custGeom>
            <a:avLst/>
            <a:gdLst>
              <a:gd name="T0" fmla="*/ 2257 w 2659"/>
              <a:gd name="T1" fmla="*/ 418 h 859"/>
              <a:gd name="T2" fmla="*/ 2418 w 2659"/>
              <a:gd name="T3" fmla="*/ 14 h 859"/>
              <a:gd name="T4" fmla="*/ 2581 w 2659"/>
              <a:gd name="T5" fmla="*/ 583 h 859"/>
              <a:gd name="T6" fmla="*/ 2281 w 2659"/>
              <a:gd name="T7" fmla="*/ 538 h 859"/>
              <a:gd name="T8" fmla="*/ 2108 w 2659"/>
              <a:gd name="T9" fmla="*/ 380 h 859"/>
              <a:gd name="T10" fmla="*/ 1965 w 2659"/>
              <a:gd name="T11" fmla="*/ 551 h 859"/>
              <a:gd name="T12" fmla="*/ 2030 w 2659"/>
              <a:gd name="T13" fmla="*/ 423 h 859"/>
              <a:gd name="T14" fmla="*/ 2139 w 2659"/>
              <a:gd name="T15" fmla="*/ 246 h 859"/>
              <a:gd name="T16" fmla="*/ 1786 w 2659"/>
              <a:gd name="T17" fmla="*/ 535 h 859"/>
              <a:gd name="T18" fmla="*/ 1880 w 2659"/>
              <a:gd name="T19" fmla="*/ 533 h 859"/>
              <a:gd name="T20" fmla="*/ 1862 w 2659"/>
              <a:gd name="T21" fmla="*/ 798 h 859"/>
              <a:gd name="T22" fmla="*/ 1757 w 2659"/>
              <a:gd name="T23" fmla="*/ 722 h 859"/>
              <a:gd name="T24" fmla="*/ 1653 w 2659"/>
              <a:gd name="T25" fmla="*/ 428 h 859"/>
              <a:gd name="T26" fmla="*/ 1606 w 2659"/>
              <a:gd name="T27" fmla="*/ 491 h 859"/>
              <a:gd name="T28" fmla="*/ 1652 w 2659"/>
              <a:gd name="T29" fmla="*/ 577 h 859"/>
              <a:gd name="T30" fmla="*/ 1686 w 2659"/>
              <a:gd name="T31" fmla="*/ 831 h 859"/>
              <a:gd name="T32" fmla="*/ 1388 w 2659"/>
              <a:gd name="T33" fmla="*/ 564 h 859"/>
              <a:gd name="T34" fmla="*/ 1445 w 2659"/>
              <a:gd name="T35" fmla="*/ 636 h 859"/>
              <a:gd name="T36" fmla="*/ 1401 w 2659"/>
              <a:gd name="T37" fmla="*/ 859 h 859"/>
              <a:gd name="T38" fmla="*/ 1539 w 2659"/>
              <a:gd name="T39" fmla="*/ 669 h 859"/>
              <a:gd name="T40" fmla="*/ 1286 w 2659"/>
              <a:gd name="T41" fmla="*/ 504 h 859"/>
              <a:gd name="T42" fmla="*/ 1388 w 2659"/>
              <a:gd name="T43" fmla="*/ 564 h 859"/>
              <a:gd name="T44" fmla="*/ 1444 w 2659"/>
              <a:gd name="T45" fmla="*/ 706 h 859"/>
              <a:gd name="T46" fmla="*/ 1445 w 2659"/>
              <a:gd name="T47" fmla="*/ 780 h 859"/>
              <a:gd name="T48" fmla="*/ 1204 w 2659"/>
              <a:gd name="T49" fmla="*/ 740 h 859"/>
              <a:gd name="T50" fmla="*/ 1042 w 2659"/>
              <a:gd name="T51" fmla="*/ 593 h 859"/>
              <a:gd name="T52" fmla="*/ 1184 w 2659"/>
              <a:gd name="T53" fmla="*/ 548 h 859"/>
              <a:gd name="T54" fmla="*/ 944 w 2659"/>
              <a:gd name="T55" fmla="*/ 595 h 859"/>
              <a:gd name="T56" fmla="*/ 1066 w 2659"/>
              <a:gd name="T57" fmla="*/ 779 h 859"/>
              <a:gd name="T58" fmla="*/ 960 w 2659"/>
              <a:gd name="T59" fmla="*/ 840 h 859"/>
              <a:gd name="T60" fmla="*/ 1204 w 2659"/>
              <a:gd name="T61" fmla="*/ 740 h 859"/>
              <a:gd name="T62" fmla="*/ 791 w 2659"/>
              <a:gd name="T63" fmla="*/ 634 h 859"/>
              <a:gd name="T64" fmla="*/ 589 w 2659"/>
              <a:gd name="T65" fmla="*/ 746 h 859"/>
              <a:gd name="T66" fmla="*/ 884 w 2659"/>
              <a:gd name="T67" fmla="*/ 801 h 859"/>
              <a:gd name="T68" fmla="*/ 754 w 2659"/>
              <a:gd name="T69" fmla="*/ 487 h 859"/>
              <a:gd name="T70" fmla="*/ 644 w 2659"/>
              <a:gd name="T71" fmla="*/ 580 h 859"/>
              <a:gd name="T72" fmla="*/ 745 w 2659"/>
              <a:gd name="T73" fmla="*/ 703 h 859"/>
              <a:gd name="T74" fmla="*/ 791 w 2659"/>
              <a:gd name="T75" fmla="*/ 777 h 859"/>
              <a:gd name="T76" fmla="*/ 686 w 2659"/>
              <a:gd name="T77" fmla="*/ 745 h 859"/>
              <a:gd name="T78" fmla="*/ 476 w 2659"/>
              <a:gd name="T79" fmla="*/ 491 h 859"/>
              <a:gd name="T80" fmla="*/ 476 w 2659"/>
              <a:gd name="T81" fmla="*/ 854 h 859"/>
              <a:gd name="T82" fmla="*/ 270 w 2659"/>
              <a:gd name="T83" fmla="*/ 818 h 859"/>
              <a:gd name="T84" fmla="*/ 7 w 2659"/>
              <a:gd name="T85" fmla="*/ 427 h 859"/>
              <a:gd name="T86" fmla="*/ 195 w 2659"/>
              <a:gd name="T87" fmla="*/ 744 h 859"/>
              <a:gd name="T88" fmla="*/ 382 w 2659"/>
              <a:gd name="T89" fmla="*/ 427 h 859"/>
              <a:gd name="T90" fmla="*/ 1895 w 2659"/>
              <a:gd name="T91" fmla="*/ 815 h 859"/>
              <a:gd name="T92" fmla="*/ 1928 w 2659"/>
              <a:gd name="T93" fmla="*/ 815 h 859"/>
              <a:gd name="T94" fmla="*/ 1908 w 2659"/>
              <a:gd name="T95" fmla="*/ 848 h 859"/>
              <a:gd name="T96" fmla="*/ 1944 w 2659"/>
              <a:gd name="T97" fmla="*/ 808 h 859"/>
              <a:gd name="T98" fmla="*/ 1955 w 2659"/>
              <a:gd name="T99" fmla="*/ 833 h 859"/>
              <a:gd name="T100" fmla="*/ 1974 w 2659"/>
              <a:gd name="T101" fmla="*/ 808 h 859"/>
              <a:gd name="T102" fmla="*/ 1967 w 2659"/>
              <a:gd name="T103" fmla="*/ 830 h 859"/>
              <a:gd name="T104" fmla="*/ 1957 w 2659"/>
              <a:gd name="T105" fmla="*/ 842 h 859"/>
              <a:gd name="T106" fmla="*/ 1941 w 2659"/>
              <a:gd name="T107" fmla="*/ 817 h 859"/>
              <a:gd name="T108" fmla="*/ 1935 w 2659"/>
              <a:gd name="T109" fmla="*/ 848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59" h="859">
                <a:moveTo>
                  <a:pt x="2139" y="246"/>
                </a:moveTo>
                <a:cubicBezTo>
                  <a:pt x="2174" y="236"/>
                  <a:pt x="2211" y="256"/>
                  <a:pt x="2221" y="292"/>
                </a:cubicBezTo>
                <a:cubicBezTo>
                  <a:pt x="2257" y="418"/>
                  <a:pt x="2257" y="418"/>
                  <a:pt x="2257" y="418"/>
                </a:cubicBezTo>
                <a:cubicBezTo>
                  <a:pt x="2354" y="79"/>
                  <a:pt x="2354" y="79"/>
                  <a:pt x="2354" y="79"/>
                </a:cubicBezTo>
                <a:cubicBezTo>
                  <a:pt x="2354" y="79"/>
                  <a:pt x="2354" y="79"/>
                  <a:pt x="2354" y="79"/>
                </a:cubicBezTo>
                <a:cubicBezTo>
                  <a:pt x="2363" y="48"/>
                  <a:pt x="2387" y="23"/>
                  <a:pt x="2418" y="14"/>
                </a:cubicBezTo>
                <a:cubicBezTo>
                  <a:pt x="2467" y="0"/>
                  <a:pt x="2518" y="29"/>
                  <a:pt x="2532" y="78"/>
                </a:cubicBezTo>
                <a:cubicBezTo>
                  <a:pt x="2644" y="469"/>
                  <a:pt x="2644" y="469"/>
                  <a:pt x="2644" y="469"/>
                </a:cubicBezTo>
                <a:cubicBezTo>
                  <a:pt x="2659" y="518"/>
                  <a:pt x="2630" y="569"/>
                  <a:pt x="2581" y="583"/>
                </a:cubicBezTo>
                <a:cubicBezTo>
                  <a:pt x="2532" y="597"/>
                  <a:pt x="2481" y="569"/>
                  <a:pt x="2467" y="520"/>
                </a:cubicBezTo>
                <a:cubicBezTo>
                  <a:pt x="2377" y="206"/>
                  <a:pt x="2377" y="206"/>
                  <a:pt x="2377" y="206"/>
                </a:cubicBezTo>
                <a:cubicBezTo>
                  <a:pt x="2281" y="538"/>
                  <a:pt x="2281" y="538"/>
                  <a:pt x="2281" y="538"/>
                </a:cubicBezTo>
                <a:cubicBezTo>
                  <a:pt x="2275" y="559"/>
                  <a:pt x="2259" y="577"/>
                  <a:pt x="2236" y="584"/>
                </a:cubicBezTo>
                <a:cubicBezTo>
                  <a:pt x="2200" y="594"/>
                  <a:pt x="2163" y="574"/>
                  <a:pt x="2153" y="538"/>
                </a:cubicBezTo>
                <a:cubicBezTo>
                  <a:pt x="2108" y="380"/>
                  <a:pt x="2108" y="380"/>
                  <a:pt x="2108" y="380"/>
                </a:cubicBezTo>
                <a:cubicBezTo>
                  <a:pt x="2059" y="551"/>
                  <a:pt x="2059" y="551"/>
                  <a:pt x="2059" y="551"/>
                </a:cubicBezTo>
                <a:cubicBezTo>
                  <a:pt x="2054" y="567"/>
                  <a:pt x="2042" y="580"/>
                  <a:pt x="2025" y="585"/>
                </a:cubicBezTo>
                <a:cubicBezTo>
                  <a:pt x="1999" y="592"/>
                  <a:pt x="1972" y="577"/>
                  <a:pt x="1965" y="551"/>
                </a:cubicBezTo>
                <a:cubicBezTo>
                  <a:pt x="1936" y="450"/>
                  <a:pt x="1936" y="450"/>
                  <a:pt x="1936" y="450"/>
                </a:cubicBezTo>
                <a:cubicBezTo>
                  <a:pt x="1929" y="424"/>
                  <a:pt x="1944" y="397"/>
                  <a:pt x="1969" y="390"/>
                </a:cubicBezTo>
                <a:cubicBezTo>
                  <a:pt x="1995" y="383"/>
                  <a:pt x="2022" y="398"/>
                  <a:pt x="2030" y="423"/>
                </a:cubicBezTo>
                <a:cubicBezTo>
                  <a:pt x="2042" y="468"/>
                  <a:pt x="2042" y="468"/>
                  <a:pt x="2042" y="468"/>
                </a:cubicBezTo>
                <a:cubicBezTo>
                  <a:pt x="2093" y="292"/>
                  <a:pt x="2093" y="292"/>
                  <a:pt x="2093" y="292"/>
                </a:cubicBezTo>
                <a:cubicBezTo>
                  <a:pt x="2099" y="270"/>
                  <a:pt x="2116" y="252"/>
                  <a:pt x="2139" y="246"/>
                </a:cubicBezTo>
                <a:close/>
                <a:moveTo>
                  <a:pt x="1833" y="487"/>
                </a:moveTo>
                <a:cubicBezTo>
                  <a:pt x="1792" y="487"/>
                  <a:pt x="1786" y="508"/>
                  <a:pt x="1786" y="533"/>
                </a:cubicBezTo>
                <a:cubicBezTo>
                  <a:pt x="1786" y="535"/>
                  <a:pt x="1786" y="535"/>
                  <a:pt x="1786" y="535"/>
                </a:cubicBezTo>
                <a:cubicBezTo>
                  <a:pt x="1786" y="561"/>
                  <a:pt x="1792" y="581"/>
                  <a:pt x="1833" y="581"/>
                </a:cubicBezTo>
                <a:cubicBezTo>
                  <a:pt x="1875" y="581"/>
                  <a:pt x="1880" y="561"/>
                  <a:pt x="1880" y="535"/>
                </a:cubicBezTo>
                <a:cubicBezTo>
                  <a:pt x="1880" y="533"/>
                  <a:pt x="1880" y="533"/>
                  <a:pt x="1880" y="533"/>
                </a:cubicBezTo>
                <a:cubicBezTo>
                  <a:pt x="1880" y="508"/>
                  <a:pt x="1875" y="487"/>
                  <a:pt x="1833" y="487"/>
                </a:cubicBezTo>
                <a:close/>
                <a:moveTo>
                  <a:pt x="1847" y="841"/>
                </a:moveTo>
                <a:cubicBezTo>
                  <a:pt x="1866" y="837"/>
                  <a:pt x="1867" y="827"/>
                  <a:pt x="1862" y="798"/>
                </a:cubicBezTo>
                <a:cubicBezTo>
                  <a:pt x="1857" y="770"/>
                  <a:pt x="1856" y="762"/>
                  <a:pt x="1837" y="765"/>
                </a:cubicBezTo>
                <a:cubicBezTo>
                  <a:pt x="1812" y="768"/>
                  <a:pt x="1784" y="775"/>
                  <a:pt x="1770" y="766"/>
                </a:cubicBezTo>
                <a:cubicBezTo>
                  <a:pt x="1760" y="759"/>
                  <a:pt x="1757" y="753"/>
                  <a:pt x="1757" y="722"/>
                </a:cubicBezTo>
                <a:cubicBezTo>
                  <a:pt x="1757" y="428"/>
                  <a:pt x="1757" y="428"/>
                  <a:pt x="1757" y="428"/>
                </a:cubicBezTo>
                <a:cubicBezTo>
                  <a:pt x="1757" y="399"/>
                  <a:pt x="1752" y="392"/>
                  <a:pt x="1705" y="392"/>
                </a:cubicBezTo>
                <a:cubicBezTo>
                  <a:pt x="1658" y="392"/>
                  <a:pt x="1653" y="399"/>
                  <a:pt x="1653" y="428"/>
                </a:cubicBezTo>
                <a:cubicBezTo>
                  <a:pt x="1653" y="490"/>
                  <a:pt x="1653" y="490"/>
                  <a:pt x="1653" y="490"/>
                </a:cubicBezTo>
                <a:cubicBezTo>
                  <a:pt x="1653" y="491"/>
                  <a:pt x="1653" y="491"/>
                  <a:pt x="1652" y="491"/>
                </a:cubicBezTo>
                <a:cubicBezTo>
                  <a:pt x="1606" y="491"/>
                  <a:pt x="1606" y="491"/>
                  <a:pt x="1606" y="491"/>
                </a:cubicBezTo>
                <a:cubicBezTo>
                  <a:pt x="1582" y="491"/>
                  <a:pt x="1577" y="495"/>
                  <a:pt x="1577" y="534"/>
                </a:cubicBezTo>
                <a:cubicBezTo>
                  <a:pt x="1577" y="573"/>
                  <a:pt x="1582" y="577"/>
                  <a:pt x="1606" y="577"/>
                </a:cubicBezTo>
                <a:cubicBezTo>
                  <a:pt x="1652" y="577"/>
                  <a:pt x="1652" y="577"/>
                  <a:pt x="1652" y="577"/>
                </a:cubicBezTo>
                <a:cubicBezTo>
                  <a:pt x="1653" y="577"/>
                  <a:pt x="1653" y="577"/>
                  <a:pt x="1653" y="578"/>
                </a:cubicBezTo>
                <a:cubicBezTo>
                  <a:pt x="1653" y="734"/>
                  <a:pt x="1653" y="734"/>
                  <a:pt x="1653" y="734"/>
                </a:cubicBezTo>
                <a:cubicBezTo>
                  <a:pt x="1653" y="768"/>
                  <a:pt x="1657" y="806"/>
                  <a:pt x="1686" y="831"/>
                </a:cubicBezTo>
                <a:cubicBezTo>
                  <a:pt x="1706" y="849"/>
                  <a:pt x="1733" y="854"/>
                  <a:pt x="1757" y="854"/>
                </a:cubicBezTo>
                <a:cubicBezTo>
                  <a:pt x="1796" y="854"/>
                  <a:pt x="1831" y="845"/>
                  <a:pt x="1847" y="841"/>
                </a:cubicBezTo>
                <a:close/>
                <a:moveTo>
                  <a:pt x="1388" y="564"/>
                </a:moveTo>
                <a:cubicBezTo>
                  <a:pt x="1431" y="564"/>
                  <a:pt x="1446" y="583"/>
                  <a:pt x="1446" y="615"/>
                </a:cubicBezTo>
                <a:cubicBezTo>
                  <a:pt x="1446" y="634"/>
                  <a:pt x="1446" y="634"/>
                  <a:pt x="1446" y="634"/>
                </a:cubicBezTo>
                <a:cubicBezTo>
                  <a:pt x="1446" y="635"/>
                  <a:pt x="1446" y="636"/>
                  <a:pt x="1445" y="636"/>
                </a:cubicBezTo>
                <a:cubicBezTo>
                  <a:pt x="1426" y="634"/>
                  <a:pt x="1407" y="633"/>
                  <a:pt x="1388" y="633"/>
                </a:cubicBezTo>
                <a:cubicBezTo>
                  <a:pt x="1304" y="633"/>
                  <a:pt x="1244" y="660"/>
                  <a:pt x="1244" y="746"/>
                </a:cubicBezTo>
                <a:cubicBezTo>
                  <a:pt x="1244" y="833"/>
                  <a:pt x="1313" y="859"/>
                  <a:pt x="1401" y="859"/>
                </a:cubicBezTo>
                <a:cubicBezTo>
                  <a:pt x="1457" y="859"/>
                  <a:pt x="1501" y="844"/>
                  <a:pt x="1515" y="837"/>
                </a:cubicBezTo>
                <a:cubicBezTo>
                  <a:pt x="1530" y="830"/>
                  <a:pt x="1539" y="822"/>
                  <a:pt x="1539" y="801"/>
                </a:cubicBezTo>
                <a:cubicBezTo>
                  <a:pt x="1539" y="788"/>
                  <a:pt x="1539" y="682"/>
                  <a:pt x="1539" y="669"/>
                </a:cubicBezTo>
                <a:cubicBezTo>
                  <a:pt x="1539" y="613"/>
                  <a:pt x="1541" y="592"/>
                  <a:pt x="1527" y="557"/>
                </a:cubicBezTo>
                <a:cubicBezTo>
                  <a:pt x="1515" y="524"/>
                  <a:pt x="1480" y="487"/>
                  <a:pt x="1410" y="487"/>
                </a:cubicBezTo>
                <a:cubicBezTo>
                  <a:pt x="1339" y="487"/>
                  <a:pt x="1292" y="503"/>
                  <a:pt x="1286" y="504"/>
                </a:cubicBezTo>
                <a:cubicBezTo>
                  <a:pt x="1267" y="509"/>
                  <a:pt x="1267" y="520"/>
                  <a:pt x="1273" y="548"/>
                </a:cubicBezTo>
                <a:cubicBezTo>
                  <a:pt x="1279" y="576"/>
                  <a:pt x="1280" y="584"/>
                  <a:pt x="1299" y="580"/>
                </a:cubicBezTo>
                <a:cubicBezTo>
                  <a:pt x="1300" y="580"/>
                  <a:pt x="1357" y="564"/>
                  <a:pt x="1388" y="564"/>
                </a:cubicBezTo>
                <a:close/>
                <a:moveTo>
                  <a:pt x="1342" y="745"/>
                </a:moveTo>
                <a:cubicBezTo>
                  <a:pt x="1342" y="712"/>
                  <a:pt x="1365" y="703"/>
                  <a:pt x="1400" y="703"/>
                </a:cubicBezTo>
                <a:cubicBezTo>
                  <a:pt x="1414" y="703"/>
                  <a:pt x="1426" y="704"/>
                  <a:pt x="1444" y="706"/>
                </a:cubicBezTo>
                <a:cubicBezTo>
                  <a:pt x="1445" y="707"/>
                  <a:pt x="1446" y="708"/>
                  <a:pt x="1446" y="709"/>
                </a:cubicBezTo>
                <a:cubicBezTo>
                  <a:pt x="1446" y="777"/>
                  <a:pt x="1446" y="777"/>
                  <a:pt x="1446" y="777"/>
                </a:cubicBezTo>
                <a:cubicBezTo>
                  <a:pt x="1446" y="778"/>
                  <a:pt x="1446" y="779"/>
                  <a:pt x="1445" y="780"/>
                </a:cubicBezTo>
                <a:cubicBezTo>
                  <a:pt x="1434" y="784"/>
                  <a:pt x="1419" y="787"/>
                  <a:pt x="1403" y="787"/>
                </a:cubicBezTo>
                <a:cubicBezTo>
                  <a:pt x="1363" y="787"/>
                  <a:pt x="1342" y="775"/>
                  <a:pt x="1342" y="745"/>
                </a:cubicBezTo>
                <a:close/>
                <a:moveTo>
                  <a:pt x="1204" y="740"/>
                </a:moveTo>
                <a:cubicBezTo>
                  <a:pt x="1203" y="712"/>
                  <a:pt x="1196" y="690"/>
                  <a:pt x="1171" y="669"/>
                </a:cubicBezTo>
                <a:cubicBezTo>
                  <a:pt x="1154" y="653"/>
                  <a:pt x="1128" y="643"/>
                  <a:pt x="1090" y="629"/>
                </a:cubicBezTo>
                <a:cubicBezTo>
                  <a:pt x="1066" y="620"/>
                  <a:pt x="1042" y="615"/>
                  <a:pt x="1042" y="593"/>
                </a:cubicBezTo>
                <a:cubicBezTo>
                  <a:pt x="1042" y="575"/>
                  <a:pt x="1060" y="567"/>
                  <a:pt x="1075" y="566"/>
                </a:cubicBezTo>
                <a:cubicBezTo>
                  <a:pt x="1106" y="564"/>
                  <a:pt x="1140" y="576"/>
                  <a:pt x="1158" y="580"/>
                </a:cubicBezTo>
                <a:cubicBezTo>
                  <a:pt x="1177" y="584"/>
                  <a:pt x="1178" y="576"/>
                  <a:pt x="1184" y="548"/>
                </a:cubicBezTo>
                <a:cubicBezTo>
                  <a:pt x="1191" y="520"/>
                  <a:pt x="1190" y="509"/>
                  <a:pt x="1172" y="504"/>
                </a:cubicBezTo>
                <a:cubicBezTo>
                  <a:pt x="1156" y="500"/>
                  <a:pt x="1126" y="487"/>
                  <a:pt x="1066" y="487"/>
                </a:cubicBezTo>
                <a:cubicBezTo>
                  <a:pt x="989" y="487"/>
                  <a:pt x="942" y="535"/>
                  <a:pt x="944" y="595"/>
                </a:cubicBezTo>
                <a:cubicBezTo>
                  <a:pt x="946" y="670"/>
                  <a:pt x="1005" y="691"/>
                  <a:pt x="1049" y="704"/>
                </a:cubicBezTo>
                <a:cubicBezTo>
                  <a:pt x="1088" y="714"/>
                  <a:pt x="1107" y="726"/>
                  <a:pt x="1105" y="749"/>
                </a:cubicBezTo>
                <a:cubicBezTo>
                  <a:pt x="1104" y="771"/>
                  <a:pt x="1086" y="779"/>
                  <a:pt x="1066" y="779"/>
                </a:cubicBezTo>
                <a:cubicBezTo>
                  <a:pt x="1039" y="779"/>
                  <a:pt x="994" y="767"/>
                  <a:pt x="970" y="762"/>
                </a:cubicBezTo>
                <a:cubicBezTo>
                  <a:pt x="952" y="758"/>
                  <a:pt x="949" y="770"/>
                  <a:pt x="945" y="799"/>
                </a:cubicBezTo>
                <a:cubicBezTo>
                  <a:pt x="941" y="828"/>
                  <a:pt x="941" y="833"/>
                  <a:pt x="960" y="840"/>
                </a:cubicBezTo>
                <a:cubicBezTo>
                  <a:pt x="960" y="840"/>
                  <a:pt x="1015" y="859"/>
                  <a:pt x="1073" y="859"/>
                </a:cubicBezTo>
                <a:cubicBezTo>
                  <a:pt x="1117" y="859"/>
                  <a:pt x="1149" y="844"/>
                  <a:pt x="1167" y="830"/>
                </a:cubicBezTo>
                <a:cubicBezTo>
                  <a:pt x="1191" y="811"/>
                  <a:pt x="1205" y="779"/>
                  <a:pt x="1204" y="740"/>
                </a:cubicBezTo>
                <a:close/>
                <a:moveTo>
                  <a:pt x="733" y="564"/>
                </a:moveTo>
                <a:cubicBezTo>
                  <a:pt x="775" y="564"/>
                  <a:pt x="791" y="583"/>
                  <a:pt x="791" y="615"/>
                </a:cubicBezTo>
                <a:cubicBezTo>
                  <a:pt x="791" y="634"/>
                  <a:pt x="791" y="634"/>
                  <a:pt x="791" y="634"/>
                </a:cubicBezTo>
                <a:cubicBezTo>
                  <a:pt x="791" y="635"/>
                  <a:pt x="790" y="636"/>
                  <a:pt x="790" y="636"/>
                </a:cubicBezTo>
                <a:cubicBezTo>
                  <a:pt x="771" y="634"/>
                  <a:pt x="752" y="633"/>
                  <a:pt x="733" y="633"/>
                </a:cubicBezTo>
                <a:cubicBezTo>
                  <a:pt x="649" y="633"/>
                  <a:pt x="589" y="660"/>
                  <a:pt x="589" y="746"/>
                </a:cubicBezTo>
                <a:cubicBezTo>
                  <a:pt x="589" y="833"/>
                  <a:pt x="658" y="859"/>
                  <a:pt x="745" y="859"/>
                </a:cubicBezTo>
                <a:cubicBezTo>
                  <a:pt x="801" y="859"/>
                  <a:pt x="845" y="844"/>
                  <a:pt x="860" y="837"/>
                </a:cubicBezTo>
                <a:cubicBezTo>
                  <a:pt x="875" y="830"/>
                  <a:pt x="884" y="822"/>
                  <a:pt x="884" y="801"/>
                </a:cubicBezTo>
                <a:cubicBezTo>
                  <a:pt x="884" y="788"/>
                  <a:pt x="884" y="682"/>
                  <a:pt x="884" y="669"/>
                </a:cubicBezTo>
                <a:cubicBezTo>
                  <a:pt x="884" y="613"/>
                  <a:pt x="885" y="592"/>
                  <a:pt x="872" y="557"/>
                </a:cubicBezTo>
                <a:cubicBezTo>
                  <a:pt x="859" y="524"/>
                  <a:pt x="824" y="487"/>
                  <a:pt x="754" y="487"/>
                </a:cubicBezTo>
                <a:cubicBezTo>
                  <a:pt x="684" y="487"/>
                  <a:pt x="637" y="503"/>
                  <a:pt x="630" y="504"/>
                </a:cubicBezTo>
                <a:cubicBezTo>
                  <a:pt x="612" y="509"/>
                  <a:pt x="612" y="520"/>
                  <a:pt x="618" y="548"/>
                </a:cubicBezTo>
                <a:cubicBezTo>
                  <a:pt x="624" y="576"/>
                  <a:pt x="625" y="584"/>
                  <a:pt x="644" y="580"/>
                </a:cubicBezTo>
                <a:cubicBezTo>
                  <a:pt x="644" y="580"/>
                  <a:pt x="702" y="564"/>
                  <a:pt x="733" y="564"/>
                </a:cubicBezTo>
                <a:close/>
                <a:moveTo>
                  <a:pt x="686" y="745"/>
                </a:moveTo>
                <a:cubicBezTo>
                  <a:pt x="686" y="712"/>
                  <a:pt x="710" y="703"/>
                  <a:pt x="745" y="703"/>
                </a:cubicBezTo>
                <a:cubicBezTo>
                  <a:pt x="758" y="703"/>
                  <a:pt x="771" y="704"/>
                  <a:pt x="789" y="706"/>
                </a:cubicBezTo>
                <a:cubicBezTo>
                  <a:pt x="790" y="707"/>
                  <a:pt x="791" y="708"/>
                  <a:pt x="791" y="709"/>
                </a:cubicBezTo>
                <a:cubicBezTo>
                  <a:pt x="791" y="777"/>
                  <a:pt x="791" y="777"/>
                  <a:pt x="791" y="777"/>
                </a:cubicBezTo>
                <a:cubicBezTo>
                  <a:pt x="791" y="778"/>
                  <a:pt x="790" y="779"/>
                  <a:pt x="789" y="780"/>
                </a:cubicBezTo>
                <a:cubicBezTo>
                  <a:pt x="778" y="784"/>
                  <a:pt x="763" y="787"/>
                  <a:pt x="748" y="787"/>
                </a:cubicBezTo>
                <a:cubicBezTo>
                  <a:pt x="708" y="787"/>
                  <a:pt x="686" y="775"/>
                  <a:pt x="686" y="745"/>
                </a:cubicBezTo>
                <a:close/>
                <a:moveTo>
                  <a:pt x="528" y="818"/>
                </a:moveTo>
                <a:cubicBezTo>
                  <a:pt x="528" y="527"/>
                  <a:pt x="528" y="527"/>
                  <a:pt x="528" y="527"/>
                </a:cubicBezTo>
                <a:cubicBezTo>
                  <a:pt x="528" y="498"/>
                  <a:pt x="523" y="491"/>
                  <a:pt x="476" y="491"/>
                </a:cubicBezTo>
                <a:cubicBezTo>
                  <a:pt x="429" y="491"/>
                  <a:pt x="424" y="498"/>
                  <a:pt x="424" y="527"/>
                </a:cubicBezTo>
                <a:cubicBezTo>
                  <a:pt x="424" y="818"/>
                  <a:pt x="424" y="818"/>
                  <a:pt x="424" y="818"/>
                </a:cubicBezTo>
                <a:cubicBezTo>
                  <a:pt x="424" y="847"/>
                  <a:pt x="429" y="854"/>
                  <a:pt x="476" y="854"/>
                </a:cubicBezTo>
                <a:cubicBezTo>
                  <a:pt x="523" y="854"/>
                  <a:pt x="528" y="847"/>
                  <a:pt x="528" y="818"/>
                </a:cubicBezTo>
                <a:close/>
                <a:moveTo>
                  <a:pt x="382" y="427"/>
                </a:moveTo>
                <a:cubicBezTo>
                  <a:pt x="270" y="818"/>
                  <a:pt x="270" y="818"/>
                  <a:pt x="270" y="818"/>
                </a:cubicBezTo>
                <a:cubicBezTo>
                  <a:pt x="260" y="847"/>
                  <a:pt x="241" y="854"/>
                  <a:pt x="195" y="854"/>
                </a:cubicBezTo>
                <a:cubicBezTo>
                  <a:pt x="148" y="854"/>
                  <a:pt x="129" y="847"/>
                  <a:pt x="119" y="818"/>
                </a:cubicBezTo>
                <a:cubicBezTo>
                  <a:pt x="7" y="427"/>
                  <a:pt x="7" y="427"/>
                  <a:pt x="7" y="427"/>
                </a:cubicBezTo>
                <a:cubicBezTo>
                  <a:pt x="0" y="399"/>
                  <a:pt x="9" y="392"/>
                  <a:pt x="53" y="392"/>
                </a:cubicBezTo>
                <a:cubicBezTo>
                  <a:pt x="96" y="392"/>
                  <a:pt x="103" y="399"/>
                  <a:pt x="110" y="428"/>
                </a:cubicBezTo>
                <a:cubicBezTo>
                  <a:pt x="195" y="744"/>
                  <a:pt x="195" y="744"/>
                  <a:pt x="195" y="744"/>
                </a:cubicBezTo>
                <a:cubicBezTo>
                  <a:pt x="279" y="428"/>
                  <a:pt x="279" y="428"/>
                  <a:pt x="279" y="428"/>
                </a:cubicBezTo>
                <a:cubicBezTo>
                  <a:pt x="286" y="399"/>
                  <a:pt x="293" y="392"/>
                  <a:pt x="337" y="392"/>
                </a:cubicBezTo>
                <a:cubicBezTo>
                  <a:pt x="380" y="392"/>
                  <a:pt x="389" y="399"/>
                  <a:pt x="382" y="427"/>
                </a:cubicBezTo>
                <a:close/>
                <a:moveTo>
                  <a:pt x="1908" y="848"/>
                </a:moveTo>
                <a:cubicBezTo>
                  <a:pt x="1908" y="815"/>
                  <a:pt x="1908" y="815"/>
                  <a:pt x="1908" y="815"/>
                </a:cubicBezTo>
                <a:cubicBezTo>
                  <a:pt x="1895" y="815"/>
                  <a:pt x="1895" y="815"/>
                  <a:pt x="1895" y="815"/>
                </a:cubicBezTo>
                <a:cubicBezTo>
                  <a:pt x="1895" y="808"/>
                  <a:pt x="1895" y="808"/>
                  <a:pt x="1895" y="808"/>
                </a:cubicBezTo>
                <a:cubicBezTo>
                  <a:pt x="1928" y="808"/>
                  <a:pt x="1928" y="808"/>
                  <a:pt x="1928" y="808"/>
                </a:cubicBezTo>
                <a:cubicBezTo>
                  <a:pt x="1928" y="815"/>
                  <a:pt x="1928" y="815"/>
                  <a:pt x="1928" y="815"/>
                </a:cubicBezTo>
                <a:cubicBezTo>
                  <a:pt x="1915" y="815"/>
                  <a:pt x="1915" y="815"/>
                  <a:pt x="1915" y="815"/>
                </a:cubicBezTo>
                <a:cubicBezTo>
                  <a:pt x="1915" y="848"/>
                  <a:pt x="1915" y="848"/>
                  <a:pt x="1915" y="848"/>
                </a:cubicBezTo>
                <a:lnTo>
                  <a:pt x="1908" y="848"/>
                </a:lnTo>
                <a:close/>
                <a:moveTo>
                  <a:pt x="1935" y="848"/>
                </a:moveTo>
                <a:cubicBezTo>
                  <a:pt x="1935" y="808"/>
                  <a:pt x="1935" y="808"/>
                  <a:pt x="1935" y="808"/>
                </a:cubicBezTo>
                <a:cubicBezTo>
                  <a:pt x="1944" y="808"/>
                  <a:pt x="1944" y="808"/>
                  <a:pt x="1944" y="808"/>
                </a:cubicBezTo>
                <a:cubicBezTo>
                  <a:pt x="1951" y="823"/>
                  <a:pt x="1951" y="823"/>
                  <a:pt x="1951" y="823"/>
                </a:cubicBezTo>
                <a:cubicBezTo>
                  <a:pt x="1954" y="833"/>
                  <a:pt x="1954" y="833"/>
                  <a:pt x="1954" y="833"/>
                </a:cubicBezTo>
                <a:cubicBezTo>
                  <a:pt x="1955" y="833"/>
                  <a:pt x="1955" y="833"/>
                  <a:pt x="1955" y="833"/>
                </a:cubicBezTo>
                <a:cubicBezTo>
                  <a:pt x="1958" y="823"/>
                  <a:pt x="1958" y="823"/>
                  <a:pt x="1958" y="823"/>
                </a:cubicBezTo>
                <a:cubicBezTo>
                  <a:pt x="1964" y="808"/>
                  <a:pt x="1964" y="808"/>
                  <a:pt x="1964" y="808"/>
                </a:cubicBezTo>
                <a:cubicBezTo>
                  <a:pt x="1974" y="808"/>
                  <a:pt x="1974" y="808"/>
                  <a:pt x="1974" y="808"/>
                </a:cubicBezTo>
                <a:cubicBezTo>
                  <a:pt x="1974" y="848"/>
                  <a:pt x="1974" y="848"/>
                  <a:pt x="1974" y="848"/>
                </a:cubicBezTo>
                <a:cubicBezTo>
                  <a:pt x="1967" y="848"/>
                  <a:pt x="1967" y="848"/>
                  <a:pt x="1967" y="848"/>
                </a:cubicBezTo>
                <a:cubicBezTo>
                  <a:pt x="1967" y="830"/>
                  <a:pt x="1967" y="830"/>
                  <a:pt x="1967" y="830"/>
                </a:cubicBezTo>
                <a:cubicBezTo>
                  <a:pt x="1968" y="817"/>
                  <a:pt x="1968" y="817"/>
                  <a:pt x="1968" y="817"/>
                </a:cubicBezTo>
                <a:cubicBezTo>
                  <a:pt x="1967" y="817"/>
                  <a:pt x="1967" y="817"/>
                  <a:pt x="1967" y="817"/>
                </a:cubicBezTo>
                <a:cubicBezTo>
                  <a:pt x="1957" y="842"/>
                  <a:pt x="1957" y="842"/>
                  <a:pt x="1957" y="842"/>
                </a:cubicBezTo>
                <a:cubicBezTo>
                  <a:pt x="1951" y="842"/>
                  <a:pt x="1951" y="842"/>
                  <a:pt x="1951" y="842"/>
                </a:cubicBezTo>
                <a:cubicBezTo>
                  <a:pt x="1942" y="817"/>
                  <a:pt x="1942" y="817"/>
                  <a:pt x="1942" y="817"/>
                </a:cubicBezTo>
                <a:cubicBezTo>
                  <a:pt x="1941" y="817"/>
                  <a:pt x="1941" y="817"/>
                  <a:pt x="1941" y="817"/>
                </a:cubicBezTo>
                <a:cubicBezTo>
                  <a:pt x="1942" y="830"/>
                  <a:pt x="1942" y="830"/>
                  <a:pt x="1942" y="830"/>
                </a:cubicBezTo>
                <a:cubicBezTo>
                  <a:pt x="1942" y="848"/>
                  <a:pt x="1942" y="848"/>
                  <a:pt x="1942" y="848"/>
                </a:cubicBezTo>
                <a:lnTo>
                  <a:pt x="1935" y="8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Content Placeholder 2">
            <a:extLst>
              <a:ext uri="{FF2B5EF4-FFF2-40B4-BE49-F238E27FC236}">
                <a16:creationId xmlns:a16="http://schemas.microsoft.com/office/drawing/2014/main" id="{A8D154E9-79DE-3A40-9866-6D18E30B96C7}"/>
              </a:ext>
            </a:extLst>
          </p:cNvPr>
          <p:cNvSpPr txBox="1">
            <a:spLocks/>
          </p:cNvSpPr>
          <p:nvPr/>
        </p:nvSpPr>
        <p:spPr>
          <a:xfrm>
            <a:off x="660400" y="2260698"/>
            <a:ext cx="3845339" cy="3384728"/>
          </a:xfrm>
          <a:prstGeom prst="rect">
            <a:avLst/>
          </a:prstGeom>
        </p:spPr>
        <p:txBody>
          <a:bodyPr vert="horz" lIns="0" tIns="0" rIns="0" bIns="0" numCol="1" spcCol="457200" rtlCol="0">
            <a:noAutofit/>
          </a:bodyPr>
          <a:lstStyle>
            <a:lvl1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defRPr sz="1800" b="0" kern="1200">
                <a:solidFill>
                  <a:schemeClr val="tx2"/>
                </a:solidFill>
                <a:latin typeface="+mn-lt"/>
                <a:ea typeface="+mn-ea"/>
                <a:cs typeface="+mn-cs"/>
              </a:defRPr>
            </a:lvl1pPr>
            <a:lvl2pPr marL="457200" indent="-228600" algn="l" defTabSz="685800" rtl="0" eaLnBrk="1" latinLnBrk="0" hangingPunct="1">
              <a:lnSpc>
                <a:spcPct val="100000"/>
              </a:lnSpc>
              <a:spcBef>
                <a:spcPts val="600"/>
              </a:spcBef>
              <a:spcAft>
                <a:spcPts val="600"/>
              </a:spcAft>
              <a:buClr>
                <a:srgbClr val="666666"/>
              </a:buClr>
              <a:buSzPct val="100000"/>
              <a:buFont typeface="Arial" panose="020B0604020202020204" pitchFamily="34" charset="0"/>
              <a:buChar char="–"/>
              <a:defRPr lang="en-US" sz="1600" kern="1200" dirty="0" smtClean="0">
                <a:solidFill>
                  <a:schemeClr val="tx2"/>
                </a:solidFill>
                <a:latin typeface="+mn-lt"/>
                <a:ea typeface="+mn-ea"/>
                <a:cs typeface="+mn-cs"/>
              </a:defRPr>
            </a:lvl2pPr>
            <a:lvl3pPr marL="685800" indent="-228600" algn="l" defTabSz="685800" rtl="0" eaLnBrk="1" latinLnBrk="0" hangingPunct="1">
              <a:lnSpc>
                <a:spcPct val="100000"/>
              </a:lnSpc>
              <a:spcBef>
                <a:spcPts val="600"/>
              </a:spcBef>
              <a:spcAft>
                <a:spcPts val="300"/>
              </a:spcAft>
              <a:buClr>
                <a:srgbClr val="666666"/>
              </a:buClr>
              <a:buFont typeface="Wingdings" panose="05000000000000000000" pitchFamily="2" charset="2"/>
              <a:buChar char="§"/>
              <a:defRPr lang="en-US" sz="1400" kern="1200" dirty="0" smtClean="0">
                <a:solidFill>
                  <a:schemeClr val="tx2"/>
                </a:solidFill>
                <a:latin typeface="+mn-lt"/>
                <a:ea typeface="+mn-ea"/>
                <a:cs typeface="+mn-cs"/>
              </a:defRPr>
            </a:lvl3pPr>
            <a:lvl4pPr marL="914400" indent="-228600" algn="l" defTabSz="685800" rtl="0" eaLnBrk="1" latinLnBrk="0" hangingPunct="1">
              <a:lnSpc>
                <a:spcPct val="100000"/>
              </a:lnSpc>
              <a:spcBef>
                <a:spcPts val="300"/>
              </a:spcBef>
              <a:spcAft>
                <a:spcPts val="300"/>
              </a:spcAft>
              <a:buClr>
                <a:schemeClr val="bg2"/>
              </a:buClr>
              <a:buFont typeface="Arial" panose="020B0604020202020204" pitchFamily="34" charset="0"/>
              <a:buChar char="–"/>
              <a:defRPr lang="en-US" sz="1200" kern="1200" dirty="0" smtClean="0">
                <a:solidFill>
                  <a:schemeClr val="tx2"/>
                </a:solidFill>
                <a:latin typeface="+mn-lt"/>
                <a:ea typeface="+mn-ea"/>
                <a:cs typeface="+mn-cs"/>
              </a:defRPr>
            </a:lvl4pPr>
            <a:lvl5pPr marL="1143000" indent="-228600" algn="l" defTabSz="685800" rtl="0" eaLnBrk="1" latinLnBrk="0" hangingPunct="1">
              <a:lnSpc>
                <a:spcPct val="100000"/>
              </a:lnSpc>
              <a:spcBef>
                <a:spcPts val="600"/>
              </a:spcBef>
              <a:spcAft>
                <a:spcPts val="0"/>
              </a:spcAft>
              <a:buClr>
                <a:schemeClr val="bg2"/>
              </a:buClr>
              <a:buFont typeface="Wingdings" panose="05000000000000000000" pitchFamily="2" charset="2"/>
              <a:buChar char="§"/>
              <a:defRPr lang="en-US" sz="1100" kern="1200" dirty="0" smtClean="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tx1">
                    <a:lumMod val="65000"/>
                    <a:lumOff val="35000"/>
                  </a:schemeClr>
                </a:solidFill>
                <a:latin typeface="Avenir Roman" panose="02000503020000020003" pitchFamily="2" charset="0"/>
              </a:rPr>
              <a:t>IA was created based on:</a:t>
            </a:r>
          </a:p>
          <a:p>
            <a:pPr lvl="1"/>
            <a:r>
              <a:rPr lang="en-US" sz="1400" dirty="0">
                <a:solidFill>
                  <a:schemeClr val="tx1">
                    <a:lumMod val="65000"/>
                    <a:lumOff val="35000"/>
                  </a:schemeClr>
                </a:solidFill>
                <a:latin typeface="Avenir Roman" panose="02000503020000020003" pitchFamily="2" charset="0"/>
              </a:rPr>
              <a:t>Existing design systems and pattern libraries like material design, bootstrap, etc. </a:t>
            </a:r>
          </a:p>
          <a:p>
            <a:pPr lvl="1"/>
            <a:r>
              <a:rPr lang="en-US" sz="1400" dirty="0">
                <a:solidFill>
                  <a:schemeClr val="tx1">
                    <a:lumMod val="65000"/>
                    <a:lumOff val="35000"/>
                  </a:schemeClr>
                </a:solidFill>
                <a:latin typeface="Avenir Roman" panose="02000503020000020003" pitchFamily="2" charset="0"/>
              </a:rPr>
              <a:t>User research</a:t>
            </a:r>
          </a:p>
          <a:p>
            <a:pPr lvl="1"/>
            <a:r>
              <a:rPr lang="en-US" sz="1400" dirty="0">
                <a:solidFill>
                  <a:schemeClr val="tx1">
                    <a:lumMod val="65000"/>
                    <a:lumOff val="35000"/>
                  </a:schemeClr>
                </a:solidFill>
                <a:latin typeface="Avenir Roman" panose="02000503020000020003" pitchFamily="2" charset="0"/>
              </a:rPr>
              <a:t>Stake holder interviews</a:t>
            </a:r>
          </a:p>
          <a:p>
            <a:pPr lvl="1"/>
            <a:r>
              <a:rPr lang="en-US" sz="1400" dirty="0">
                <a:solidFill>
                  <a:schemeClr val="tx1">
                    <a:lumMod val="65000"/>
                    <a:lumOff val="35000"/>
                  </a:schemeClr>
                </a:solidFill>
                <a:latin typeface="Avenir Roman" panose="02000503020000020003" pitchFamily="2" charset="0"/>
              </a:rPr>
              <a:t>Walkthroughs and demonstrations of various Viasat products </a:t>
            </a:r>
          </a:p>
          <a:p>
            <a:r>
              <a:rPr lang="en-US" sz="1400" dirty="0">
                <a:solidFill>
                  <a:schemeClr val="tx1">
                    <a:lumMod val="65000"/>
                    <a:lumOff val="35000"/>
                  </a:schemeClr>
                </a:solidFill>
                <a:latin typeface="Avenir Roman" panose="02000503020000020003" pitchFamily="2" charset="0"/>
              </a:rPr>
              <a:t>Each element of IA was discussed and deliberated upon by the UX team (research, interaction, visual, content, and front-end)</a:t>
            </a:r>
          </a:p>
        </p:txBody>
      </p:sp>
    </p:spTree>
    <p:extLst>
      <p:ext uri="{BB962C8B-B14F-4D97-AF65-F5344CB8AC3E}">
        <p14:creationId xmlns:p14="http://schemas.microsoft.com/office/powerpoint/2010/main" val="1139701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65CBEC-A14F-9E42-ACDF-C5C7360119D8}"/>
              </a:ext>
            </a:extLst>
          </p:cNvPr>
          <p:cNvPicPr>
            <a:picLocks noChangeAspect="1"/>
          </p:cNvPicPr>
          <p:nvPr/>
        </p:nvPicPr>
        <p:blipFill>
          <a:blip r:embed="rId3"/>
          <a:stretch>
            <a:fillRect/>
          </a:stretch>
        </p:blipFill>
        <p:spPr>
          <a:xfrm>
            <a:off x="6502400" y="2080918"/>
            <a:ext cx="5029200" cy="3143250"/>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a:extLst>
              <a:ext uri="{FF2B5EF4-FFF2-40B4-BE49-F238E27FC236}">
                <a16:creationId xmlns:a16="http://schemas.microsoft.com/office/drawing/2014/main" id="{B94A7C5F-2F7B-4844-8E3A-42A51EC351D8}"/>
              </a:ext>
            </a:extLst>
          </p:cNvPr>
          <p:cNvPicPr>
            <a:picLocks noChangeAspect="1"/>
          </p:cNvPicPr>
          <p:nvPr/>
        </p:nvPicPr>
        <p:blipFill>
          <a:blip r:embed="rId4"/>
          <a:stretch>
            <a:fillRect/>
          </a:stretch>
        </p:blipFill>
        <p:spPr>
          <a:xfrm>
            <a:off x="660400" y="2080918"/>
            <a:ext cx="5029200" cy="3143250"/>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le 1">
            <a:extLst>
              <a:ext uri="{FF2B5EF4-FFF2-40B4-BE49-F238E27FC236}">
                <a16:creationId xmlns:a16="http://schemas.microsoft.com/office/drawing/2014/main" id="{C9A5F4EB-C55D-994D-A327-B63BE81C5C1A}"/>
              </a:ext>
            </a:extLst>
          </p:cNvPr>
          <p:cNvSpPr>
            <a:spLocks noGrp="1"/>
          </p:cNvSpPr>
          <p:nvPr>
            <p:ph type="title"/>
          </p:nvPr>
        </p:nvSpPr>
        <p:spPr>
          <a:xfrm>
            <a:off x="660400" y="609600"/>
            <a:ext cx="10871200" cy="838199"/>
          </a:xfrm>
        </p:spPr>
        <p:txBody>
          <a:bodyPr/>
          <a:lstStyle/>
          <a:p>
            <a:r>
              <a:rPr lang="en-US" dirty="0">
                <a:solidFill>
                  <a:schemeClr val="tx1">
                    <a:lumMod val="75000"/>
                    <a:lumOff val="25000"/>
                  </a:schemeClr>
                </a:solidFill>
                <a:latin typeface="Avenir Roman" panose="02000503020000020003" pitchFamily="2" charset="0"/>
              </a:rPr>
              <a:t>Step 5.1: User Research – Card Sort</a:t>
            </a:r>
          </a:p>
        </p:txBody>
      </p:sp>
      <p:sp>
        <p:nvSpPr>
          <p:cNvPr id="5" name="TextBox 4">
            <a:extLst>
              <a:ext uri="{FF2B5EF4-FFF2-40B4-BE49-F238E27FC236}">
                <a16:creationId xmlns:a16="http://schemas.microsoft.com/office/drawing/2014/main" id="{8B0D9D77-ECEA-364E-90DC-9A6013F1B489}"/>
              </a:ext>
            </a:extLst>
          </p:cNvPr>
          <p:cNvSpPr txBox="1"/>
          <p:nvPr/>
        </p:nvSpPr>
        <p:spPr>
          <a:xfrm>
            <a:off x="928255" y="6541568"/>
            <a:ext cx="0" cy="0"/>
          </a:xfrm>
          <a:prstGeom prst="rect">
            <a:avLst/>
          </a:prstGeom>
          <a:noFill/>
        </p:spPr>
        <p:txBody>
          <a:bodyPr wrap="none" lIns="0" tIns="0" rIns="0" bIns="0" rtlCol="0" anchor="t" anchorCtr="0">
            <a:noAutofit/>
          </a:bodyPr>
          <a:lstStyle/>
          <a:p>
            <a: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pPr>
            <a:endParaRPr lang="en-US" sz="1800" b="0" kern="1200">
              <a:solidFill>
                <a:schemeClr val="tx2"/>
              </a:solidFill>
              <a:latin typeface="+mn-lt"/>
              <a:ea typeface="+mn-ea"/>
              <a:cs typeface="+mn-cs"/>
            </a:endParaRPr>
          </a:p>
        </p:txBody>
      </p:sp>
      <p:sp>
        <p:nvSpPr>
          <p:cNvPr id="27" name="TextBox 26">
            <a:extLst>
              <a:ext uri="{FF2B5EF4-FFF2-40B4-BE49-F238E27FC236}">
                <a16:creationId xmlns:a16="http://schemas.microsoft.com/office/drawing/2014/main" id="{6E918909-3D5B-6B4D-A2AE-51F29EEA7798}"/>
              </a:ext>
            </a:extLst>
          </p:cNvPr>
          <p:cNvSpPr txBox="1"/>
          <p:nvPr/>
        </p:nvSpPr>
        <p:spPr>
          <a:xfrm>
            <a:off x="12998824" y="1362635"/>
            <a:ext cx="0" cy="0"/>
          </a:xfrm>
          <a:prstGeom prst="rect">
            <a:avLst/>
          </a:prstGeom>
          <a:noFill/>
        </p:spPr>
        <p:txBody>
          <a:bodyPr wrap="none" lIns="0" tIns="0" rIns="0" bIns="0" rtlCol="0" anchor="t" anchorCtr="0">
            <a:noAutofit/>
          </a:bodyPr>
          <a:lstStyle/>
          <a:p>
            <a: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pPr>
            <a:endParaRPr lang="en-US" sz="1800" b="0" kern="1200" dirty="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EB960B70-C262-D243-90DE-59F8E6BC41BE}"/>
              </a:ext>
            </a:extLst>
          </p:cNvPr>
          <p:cNvPicPr>
            <a:picLocks noChangeAspect="1"/>
          </p:cNvPicPr>
          <p:nvPr/>
        </p:nvPicPr>
        <p:blipFill rotWithShape="1">
          <a:blip r:embed="rId5"/>
          <a:srcRect t="8098" b="6629"/>
          <a:stretch/>
        </p:blipFill>
        <p:spPr>
          <a:xfrm>
            <a:off x="3581400" y="4253160"/>
            <a:ext cx="5029200" cy="2680355"/>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5" name="Group 14">
            <a:extLst>
              <a:ext uri="{FF2B5EF4-FFF2-40B4-BE49-F238E27FC236}">
                <a16:creationId xmlns:a16="http://schemas.microsoft.com/office/drawing/2014/main" id="{2E9F71D0-4F95-014A-93A8-D7A35D78BFCA}"/>
              </a:ext>
            </a:extLst>
          </p:cNvPr>
          <p:cNvGrpSpPr/>
          <p:nvPr/>
        </p:nvGrpSpPr>
        <p:grpSpPr>
          <a:xfrm rot="3246325">
            <a:off x="4550271" y="1854024"/>
            <a:ext cx="1573013" cy="595333"/>
            <a:chOff x="164007" y="1929396"/>
            <a:chExt cx="1573013" cy="595333"/>
          </a:xfrm>
        </p:grpSpPr>
        <p:sp>
          <p:nvSpPr>
            <p:cNvPr id="12" name="Rectangle 11">
              <a:extLst>
                <a:ext uri="{FF2B5EF4-FFF2-40B4-BE49-F238E27FC236}">
                  <a16:creationId xmlns:a16="http://schemas.microsoft.com/office/drawing/2014/main" id="{6A475424-0BB0-A346-ACBF-10992EBC57B4}"/>
                </a:ext>
              </a:extLst>
            </p:cNvPr>
            <p:cNvSpPr/>
            <p:nvPr/>
          </p:nvSpPr>
          <p:spPr>
            <a:xfrm rot="20074097">
              <a:off x="164007" y="2052390"/>
              <a:ext cx="1573013" cy="31805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685800"/>
              <a:r>
                <a:rPr lang="en-US" sz="1400" dirty="0">
                  <a:solidFill>
                    <a:schemeClr val="bg1"/>
                  </a:solidFill>
                  <a:latin typeface="Source Sans Pro" panose="020B0503030403020204" pitchFamily="34" charset="0"/>
                  <a:ea typeface="Source Sans Pro" panose="020B0503030403020204" pitchFamily="34" charset="0"/>
                </a:rPr>
                <a:t>Group vs Cards</a:t>
              </a:r>
            </a:p>
          </p:txBody>
        </p:sp>
        <p:grpSp>
          <p:nvGrpSpPr>
            <p:cNvPr id="14" name="Group 13">
              <a:extLst>
                <a:ext uri="{FF2B5EF4-FFF2-40B4-BE49-F238E27FC236}">
                  <a16:creationId xmlns:a16="http://schemas.microsoft.com/office/drawing/2014/main" id="{3DD55C9B-F1E2-694D-B48F-44174DABE354}"/>
                </a:ext>
              </a:extLst>
            </p:cNvPr>
            <p:cNvGrpSpPr/>
            <p:nvPr/>
          </p:nvGrpSpPr>
          <p:grpSpPr>
            <a:xfrm>
              <a:off x="305327" y="1929396"/>
              <a:ext cx="1285785" cy="595333"/>
              <a:chOff x="389106" y="1415374"/>
              <a:chExt cx="1285785" cy="595333"/>
            </a:xfrm>
            <a:solidFill>
              <a:schemeClr val="tx1">
                <a:lumMod val="75000"/>
                <a:lumOff val="25000"/>
              </a:schemeClr>
            </a:solidFill>
          </p:grpSpPr>
          <p:sp>
            <p:nvSpPr>
              <p:cNvPr id="4" name="Oval 3">
                <a:extLst>
                  <a:ext uri="{FF2B5EF4-FFF2-40B4-BE49-F238E27FC236}">
                    <a16:creationId xmlns:a16="http://schemas.microsoft.com/office/drawing/2014/main" id="{A14D5E57-D191-8248-BD5C-C71BD53F9EB7}"/>
                  </a:ext>
                </a:extLst>
              </p:cNvPr>
              <p:cNvSpPr>
                <a:spLocks noChangeAspect="1"/>
              </p:cNvSpPr>
              <p:nvPr/>
            </p:nvSpPr>
            <p:spPr>
              <a:xfrm>
                <a:off x="1629171" y="1415374"/>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sp>
            <p:nvSpPr>
              <p:cNvPr id="7" name="Hexagon 6">
                <a:extLst>
                  <a:ext uri="{FF2B5EF4-FFF2-40B4-BE49-F238E27FC236}">
                    <a16:creationId xmlns:a16="http://schemas.microsoft.com/office/drawing/2014/main" id="{0427C8EA-F9EC-8E41-978B-9B79B0CA90E4}"/>
                  </a:ext>
                </a:extLst>
              </p:cNvPr>
              <p:cNvSpPr>
                <a:spLocks noChangeAspect="1"/>
              </p:cNvSpPr>
              <p:nvPr/>
            </p:nvSpPr>
            <p:spPr>
              <a:xfrm>
                <a:off x="389106" y="1964987"/>
                <a:ext cx="53035" cy="4572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grpSp>
      </p:grpSp>
      <p:grpSp>
        <p:nvGrpSpPr>
          <p:cNvPr id="23" name="Group 22">
            <a:extLst>
              <a:ext uri="{FF2B5EF4-FFF2-40B4-BE49-F238E27FC236}">
                <a16:creationId xmlns:a16="http://schemas.microsoft.com/office/drawing/2014/main" id="{F081E599-B71A-1945-BEED-D07618CA3692}"/>
              </a:ext>
            </a:extLst>
          </p:cNvPr>
          <p:cNvGrpSpPr/>
          <p:nvPr/>
        </p:nvGrpSpPr>
        <p:grpSpPr>
          <a:xfrm rot="3246325">
            <a:off x="7490039" y="4021692"/>
            <a:ext cx="1573013" cy="640709"/>
            <a:chOff x="3075708" y="3990402"/>
            <a:chExt cx="1573013" cy="640709"/>
          </a:xfrm>
        </p:grpSpPr>
        <p:sp>
          <p:nvSpPr>
            <p:cNvPr id="13" name="Rectangle 12">
              <a:extLst>
                <a:ext uri="{FF2B5EF4-FFF2-40B4-BE49-F238E27FC236}">
                  <a16:creationId xmlns:a16="http://schemas.microsoft.com/office/drawing/2014/main" id="{077FE6BB-6F84-E94D-8015-3F8C0EDCFE8A}"/>
                </a:ext>
              </a:extLst>
            </p:cNvPr>
            <p:cNvSpPr/>
            <p:nvPr/>
          </p:nvSpPr>
          <p:spPr>
            <a:xfrm rot="20012694">
              <a:off x="3075708" y="4141708"/>
              <a:ext cx="1573013" cy="31805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685800"/>
              <a:r>
                <a:rPr lang="en-US" sz="1400" dirty="0">
                  <a:solidFill>
                    <a:schemeClr val="bg1"/>
                  </a:solidFill>
                  <a:latin typeface="Source Sans Pro" panose="020B0503030403020204" pitchFamily="34" charset="0"/>
                  <a:ea typeface="Source Sans Pro" panose="020B0503030403020204" pitchFamily="34" charset="0"/>
                </a:rPr>
                <a:t>Card sorting tool</a:t>
              </a:r>
            </a:p>
          </p:txBody>
        </p:sp>
        <p:grpSp>
          <p:nvGrpSpPr>
            <p:cNvPr id="16" name="Group 15">
              <a:extLst>
                <a:ext uri="{FF2B5EF4-FFF2-40B4-BE49-F238E27FC236}">
                  <a16:creationId xmlns:a16="http://schemas.microsoft.com/office/drawing/2014/main" id="{4AA61837-0E02-E34F-B4F5-CF109FB06A25}"/>
                </a:ext>
              </a:extLst>
            </p:cNvPr>
            <p:cNvGrpSpPr/>
            <p:nvPr/>
          </p:nvGrpSpPr>
          <p:grpSpPr>
            <a:xfrm rot="21445168">
              <a:off x="3215640" y="3990402"/>
              <a:ext cx="1293147" cy="640709"/>
              <a:chOff x="381744" y="1415374"/>
              <a:chExt cx="1293147" cy="640709"/>
            </a:xfrm>
            <a:solidFill>
              <a:schemeClr val="tx1">
                <a:lumMod val="75000"/>
                <a:lumOff val="25000"/>
              </a:schemeClr>
            </a:solidFill>
          </p:grpSpPr>
          <p:sp>
            <p:nvSpPr>
              <p:cNvPr id="17" name="Oval 16">
                <a:extLst>
                  <a:ext uri="{FF2B5EF4-FFF2-40B4-BE49-F238E27FC236}">
                    <a16:creationId xmlns:a16="http://schemas.microsoft.com/office/drawing/2014/main" id="{A07F9097-8002-5243-BA7A-41245F029323}"/>
                  </a:ext>
                </a:extLst>
              </p:cNvPr>
              <p:cNvSpPr>
                <a:spLocks noChangeAspect="1"/>
              </p:cNvSpPr>
              <p:nvPr/>
            </p:nvSpPr>
            <p:spPr>
              <a:xfrm>
                <a:off x="1629171" y="1415374"/>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sp>
            <p:nvSpPr>
              <p:cNvPr id="18" name="Hexagon 17">
                <a:extLst>
                  <a:ext uri="{FF2B5EF4-FFF2-40B4-BE49-F238E27FC236}">
                    <a16:creationId xmlns:a16="http://schemas.microsoft.com/office/drawing/2014/main" id="{DC0A170C-29D5-8548-A970-CB4BE2021F02}"/>
                  </a:ext>
                </a:extLst>
              </p:cNvPr>
              <p:cNvSpPr>
                <a:spLocks noChangeAspect="1"/>
              </p:cNvSpPr>
              <p:nvPr/>
            </p:nvSpPr>
            <p:spPr>
              <a:xfrm>
                <a:off x="381744" y="2010363"/>
                <a:ext cx="53035" cy="4572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grpSp>
      </p:grpSp>
      <p:grpSp>
        <p:nvGrpSpPr>
          <p:cNvPr id="22" name="Group 21">
            <a:extLst>
              <a:ext uri="{FF2B5EF4-FFF2-40B4-BE49-F238E27FC236}">
                <a16:creationId xmlns:a16="http://schemas.microsoft.com/office/drawing/2014/main" id="{41638B7C-2921-4245-82FF-8BAAE50F9F53}"/>
              </a:ext>
            </a:extLst>
          </p:cNvPr>
          <p:cNvGrpSpPr/>
          <p:nvPr/>
        </p:nvGrpSpPr>
        <p:grpSpPr>
          <a:xfrm rot="3246325">
            <a:off x="10358030" y="1782364"/>
            <a:ext cx="1573013" cy="621273"/>
            <a:chOff x="5971766" y="1857736"/>
            <a:chExt cx="1573013" cy="621273"/>
          </a:xfrm>
        </p:grpSpPr>
        <p:sp>
          <p:nvSpPr>
            <p:cNvPr id="8" name="Rectangle 7">
              <a:extLst>
                <a:ext uri="{FF2B5EF4-FFF2-40B4-BE49-F238E27FC236}">
                  <a16:creationId xmlns:a16="http://schemas.microsoft.com/office/drawing/2014/main" id="{E7AF7EBF-F5FF-3A4A-9644-64790E76D70D}"/>
                </a:ext>
              </a:extLst>
            </p:cNvPr>
            <p:cNvSpPr/>
            <p:nvPr/>
          </p:nvSpPr>
          <p:spPr>
            <a:xfrm rot="19999875">
              <a:off x="5971766" y="2009347"/>
              <a:ext cx="1573013" cy="31805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defTabSz="685800"/>
              <a:r>
                <a:rPr lang="en-US" sz="1400" dirty="0">
                  <a:solidFill>
                    <a:schemeClr val="bg1"/>
                  </a:solidFill>
                  <a:latin typeface="Source Sans Pro" panose="020B0503030403020204" pitchFamily="34" charset="0"/>
                  <a:ea typeface="Source Sans Pro" panose="020B0503030403020204" pitchFamily="34" charset="0"/>
                </a:rPr>
                <a:t>Expectancy test</a:t>
              </a:r>
            </a:p>
          </p:txBody>
        </p:sp>
        <p:grpSp>
          <p:nvGrpSpPr>
            <p:cNvPr id="19" name="Group 18">
              <a:extLst>
                <a:ext uri="{FF2B5EF4-FFF2-40B4-BE49-F238E27FC236}">
                  <a16:creationId xmlns:a16="http://schemas.microsoft.com/office/drawing/2014/main" id="{59E75D7D-BC5B-B048-8C27-4510B3D1C6DE}"/>
                </a:ext>
              </a:extLst>
            </p:cNvPr>
            <p:cNvGrpSpPr/>
            <p:nvPr/>
          </p:nvGrpSpPr>
          <p:grpSpPr>
            <a:xfrm>
              <a:off x="6095293" y="1857736"/>
              <a:ext cx="1292270" cy="621273"/>
              <a:chOff x="382621" y="1415374"/>
              <a:chExt cx="1292270" cy="621273"/>
            </a:xfrm>
            <a:solidFill>
              <a:schemeClr val="tx1">
                <a:lumMod val="75000"/>
                <a:lumOff val="25000"/>
              </a:schemeClr>
            </a:solidFill>
          </p:grpSpPr>
          <p:sp>
            <p:nvSpPr>
              <p:cNvPr id="20" name="Oval 19">
                <a:extLst>
                  <a:ext uri="{FF2B5EF4-FFF2-40B4-BE49-F238E27FC236}">
                    <a16:creationId xmlns:a16="http://schemas.microsoft.com/office/drawing/2014/main" id="{1457354E-9668-F943-B44B-CFF5C8FF8B1C}"/>
                  </a:ext>
                </a:extLst>
              </p:cNvPr>
              <p:cNvSpPr>
                <a:spLocks noChangeAspect="1"/>
              </p:cNvSpPr>
              <p:nvPr/>
            </p:nvSpPr>
            <p:spPr>
              <a:xfrm>
                <a:off x="1629171" y="1415374"/>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sp>
            <p:nvSpPr>
              <p:cNvPr id="21" name="Hexagon 20">
                <a:extLst>
                  <a:ext uri="{FF2B5EF4-FFF2-40B4-BE49-F238E27FC236}">
                    <a16:creationId xmlns:a16="http://schemas.microsoft.com/office/drawing/2014/main" id="{79120430-BE96-DC43-9D8E-4DF5AD680ACC}"/>
                  </a:ext>
                </a:extLst>
              </p:cNvPr>
              <p:cNvSpPr>
                <a:spLocks noChangeAspect="1"/>
              </p:cNvSpPr>
              <p:nvPr/>
            </p:nvSpPr>
            <p:spPr>
              <a:xfrm>
                <a:off x="382621" y="1990927"/>
                <a:ext cx="53035" cy="4572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dirty="0">
                  <a:solidFill>
                    <a:schemeClr val="bg1"/>
                  </a:solidFill>
                  <a:latin typeface="+mj-lt"/>
                </a:endParaRPr>
              </a:p>
            </p:txBody>
          </p:sp>
        </p:grpSp>
      </p:grpSp>
      <p:sp>
        <p:nvSpPr>
          <p:cNvPr id="3" name="Rectangle 2">
            <a:extLst>
              <a:ext uri="{FF2B5EF4-FFF2-40B4-BE49-F238E27FC236}">
                <a16:creationId xmlns:a16="http://schemas.microsoft.com/office/drawing/2014/main" id="{0B9410C4-EB71-1447-8208-D48D129D124C}"/>
              </a:ext>
            </a:extLst>
          </p:cNvPr>
          <p:cNvSpPr/>
          <p:nvPr/>
        </p:nvSpPr>
        <p:spPr>
          <a:xfrm>
            <a:off x="591094" y="1251304"/>
            <a:ext cx="4676858" cy="307777"/>
          </a:xfrm>
          <a:prstGeom prst="rect">
            <a:avLst/>
          </a:prstGeom>
        </p:spPr>
        <p:txBody>
          <a:bodyPr wrap="none">
            <a:spAutoFit/>
          </a:bodyPr>
          <a:lstStyle/>
          <a:p>
            <a:r>
              <a:rPr lang="en-US" sz="1400" dirty="0">
                <a:solidFill>
                  <a:schemeClr val="tx1">
                    <a:lumMod val="65000"/>
                    <a:lumOff val="35000"/>
                  </a:schemeClr>
                </a:solidFill>
                <a:latin typeface="Avenir Roman" panose="02000503020000020003" pitchFamily="2" charset="0"/>
              </a:rPr>
              <a:t>Optimized IA was created based on Card sorting results</a:t>
            </a:r>
          </a:p>
        </p:txBody>
      </p:sp>
    </p:spTree>
    <p:extLst>
      <p:ext uri="{BB962C8B-B14F-4D97-AF65-F5344CB8AC3E}">
        <p14:creationId xmlns:p14="http://schemas.microsoft.com/office/powerpoint/2010/main" val="2370245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98B1B-E2F8-9E45-A3C6-1D21B448DFBC}"/>
              </a:ext>
            </a:extLst>
          </p:cNvPr>
          <p:cNvSpPr>
            <a:spLocks noGrp="1"/>
          </p:cNvSpPr>
          <p:nvPr>
            <p:ph type="title"/>
          </p:nvPr>
        </p:nvSpPr>
        <p:spPr/>
        <p:txBody>
          <a:bodyPr/>
          <a:lstStyle/>
          <a:p>
            <a:r>
              <a:rPr lang="en-US" dirty="0">
                <a:solidFill>
                  <a:schemeClr val="tx1">
                    <a:lumMod val="75000"/>
                    <a:lumOff val="25000"/>
                  </a:schemeClr>
                </a:solidFill>
                <a:latin typeface="Avenir Roman" panose="02000503020000020003" pitchFamily="2" charset="0"/>
              </a:rPr>
              <a:t>Step 6: Wireframes</a:t>
            </a:r>
          </a:p>
        </p:txBody>
      </p:sp>
      <p:pic>
        <p:nvPicPr>
          <p:cNvPr id="6" name="Picture 5">
            <a:extLst>
              <a:ext uri="{FF2B5EF4-FFF2-40B4-BE49-F238E27FC236}">
                <a16:creationId xmlns:a16="http://schemas.microsoft.com/office/drawing/2014/main" id="{89A859AE-FAE0-7449-A393-679F241C042F}"/>
              </a:ext>
            </a:extLst>
          </p:cNvPr>
          <p:cNvPicPr>
            <a:picLocks noChangeAspect="1"/>
          </p:cNvPicPr>
          <p:nvPr/>
        </p:nvPicPr>
        <p:blipFill>
          <a:blip r:embed="rId3"/>
          <a:stretch>
            <a:fillRect/>
          </a:stretch>
        </p:blipFill>
        <p:spPr>
          <a:xfrm>
            <a:off x="6200990" y="1949144"/>
            <a:ext cx="2560320" cy="4320555"/>
          </a:xfrm>
          <a:prstGeom prst="rect">
            <a:avLst/>
          </a:prstGeom>
          <a:ln>
            <a:solidFill>
              <a:srgbClr val="009193"/>
            </a:solidFill>
          </a:ln>
        </p:spPr>
      </p:pic>
      <p:pic>
        <p:nvPicPr>
          <p:cNvPr id="8" name="Picture 7">
            <a:extLst>
              <a:ext uri="{FF2B5EF4-FFF2-40B4-BE49-F238E27FC236}">
                <a16:creationId xmlns:a16="http://schemas.microsoft.com/office/drawing/2014/main" id="{36D1B7C2-32CA-954F-A325-65430B7E62E8}"/>
              </a:ext>
            </a:extLst>
          </p:cNvPr>
          <p:cNvPicPr>
            <a:picLocks noChangeAspect="1"/>
          </p:cNvPicPr>
          <p:nvPr/>
        </p:nvPicPr>
        <p:blipFill>
          <a:blip r:embed="rId4"/>
          <a:stretch>
            <a:fillRect/>
          </a:stretch>
        </p:blipFill>
        <p:spPr>
          <a:xfrm>
            <a:off x="3430701" y="1949148"/>
            <a:ext cx="2560320" cy="4320540"/>
          </a:xfrm>
          <a:prstGeom prst="rect">
            <a:avLst/>
          </a:prstGeom>
          <a:ln>
            <a:solidFill>
              <a:srgbClr val="009193"/>
            </a:solidFill>
          </a:ln>
        </p:spPr>
      </p:pic>
      <p:pic>
        <p:nvPicPr>
          <p:cNvPr id="10" name="Picture 9">
            <a:extLst>
              <a:ext uri="{FF2B5EF4-FFF2-40B4-BE49-F238E27FC236}">
                <a16:creationId xmlns:a16="http://schemas.microsoft.com/office/drawing/2014/main" id="{3C4C1125-C10B-174C-8641-14FEFE7C696E}"/>
              </a:ext>
            </a:extLst>
          </p:cNvPr>
          <p:cNvPicPr>
            <a:picLocks noChangeAspect="1"/>
          </p:cNvPicPr>
          <p:nvPr/>
        </p:nvPicPr>
        <p:blipFill>
          <a:blip r:embed="rId5"/>
          <a:stretch>
            <a:fillRect/>
          </a:stretch>
        </p:blipFill>
        <p:spPr>
          <a:xfrm>
            <a:off x="660412" y="1949144"/>
            <a:ext cx="2560320" cy="4320555"/>
          </a:xfrm>
          <a:prstGeom prst="rect">
            <a:avLst/>
          </a:prstGeom>
          <a:ln>
            <a:solidFill>
              <a:srgbClr val="009193"/>
            </a:solidFill>
          </a:ln>
        </p:spPr>
      </p:pic>
      <p:pic>
        <p:nvPicPr>
          <p:cNvPr id="15" name="Picture 14">
            <a:extLst>
              <a:ext uri="{FF2B5EF4-FFF2-40B4-BE49-F238E27FC236}">
                <a16:creationId xmlns:a16="http://schemas.microsoft.com/office/drawing/2014/main" id="{7C779780-3D73-C54F-9B93-4429618FEDDA}"/>
              </a:ext>
            </a:extLst>
          </p:cNvPr>
          <p:cNvPicPr>
            <a:picLocks noChangeAspect="1"/>
          </p:cNvPicPr>
          <p:nvPr/>
        </p:nvPicPr>
        <p:blipFill>
          <a:blip r:embed="rId6"/>
          <a:stretch>
            <a:fillRect/>
          </a:stretch>
        </p:blipFill>
        <p:spPr>
          <a:xfrm>
            <a:off x="8971280" y="5369389"/>
            <a:ext cx="2560320" cy="900299"/>
          </a:xfrm>
          <a:prstGeom prst="rect">
            <a:avLst/>
          </a:prstGeom>
          <a:ln>
            <a:solidFill>
              <a:srgbClr val="009193"/>
            </a:solidFill>
          </a:ln>
        </p:spPr>
      </p:pic>
      <p:pic>
        <p:nvPicPr>
          <p:cNvPr id="17" name="Picture 16">
            <a:extLst>
              <a:ext uri="{FF2B5EF4-FFF2-40B4-BE49-F238E27FC236}">
                <a16:creationId xmlns:a16="http://schemas.microsoft.com/office/drawing/2014/main" id="{84D6D0DF-33AD-674E-830A-419A72EE827A}"/>
              </a:ext>
            </a:extLst>
          </p:cNvPr>
          <p:cNvPicPr>
            <a:picLocks noChangeAspect="1"/>
          </p:cNvPicPr>
          <p:nvPr/>
        </p:nvPicPr>
        <p:blipFill>
          <a:blip r:embed="rId7"/>
          <a:stretch>
            <a:fillRect/>
          </a:stretch>
        </p:blipFill>
        <p:spPr>
          <a:xfrm>
            <a:off x="8971280" y="1949144"/>
            <a:ext cx="2560320" cy="900299"/>
          </a:xfrm>
          <a:prstGeom prst="rect">
            <a:avLst/>
          </a:prstGeom>
          <a:ln>
            <a:solidFill>
              <a:srgbClr val="009193"/>
            </a:solidFill>
          </a:ln>
        </p:spPr>
      </p:pic>
      <p:pic>
        <p:nvPicPr>
          <p:cNvPr id="19" name="Picture 18">
            <a:extLst>
              <a:ext uri="{FF2B5EF4-FFF2-40B4-BE49-F238E27FC236}">
                <a16:creationId xmlns:a16="http://schemas.microsoft.com/office/drawing/2014/main" id="{8B3690AC-3153-D446-8BD3-93DAAD598D02}"/>
              </a:ext>
            </a:extLst>
          </p:cNvPr>
          <p:cNvPicPr>
            <a:picLocks noChangeAspect="1"/>
          </p:cNvPicPr>
          <p:nvPr/>
        </p:nvPicPr>
        <p:blipFill>
          <a:blip r:embed="rId8"/>
          <a:stretch>
            <a:fillRect/>
          </a:stretch>
        </p:blipFill>
        <p:spPr>
          <a:xfrm>
            <a:off x="8971280" y="3089226"/>
            <a:ext cx="2560320" cy="900299"/>
          </a:xfrm>
          <a:prstGeom prst="rect">
            <a:avLst/>
          </a:prstGeom>
          <a:ln>
            <a:solidFill>
              <a:srgbClr val="009193"/>
            </a:solidFill>
          </a:ln>
        </p:spPr>
      </p:pic>
      <p:pic>
        <p:nvPicPr>
          <p:cNvPr id="21" name="Picture 20">
            <a:extLst>
              <a:ext uri="{FF2B5EF4-FFF2-40B4-BE49-F238E27FC236}">
                <a16:creationId xmlns:a16="http://schemas.microsoft.com/office/drawing/2014/main" id="{AE8049B2-C5A1-2945-B6B0-5359C1F12A46}"/>
              </a:ext>
            </a:extLst>
          </p:cNvPr>
          <p:cNvPicPr>
            <a:picLocks noChangeAspect="1"/>
          </p:cNvPicPr>
          <p:nvPr/>
        </p:nvPicPr>
        <p:blipFill>
          <a:blip r:embed="rId9"/>
          <a:stretch>
            <a:fillRect/>
          </a:stretch>
        </p:blipFill>
        <p:spPr>
          <a:xfrm>
            <a:off x="8971280" y="4229308"/>
            <a:ext cx="2560320" cy="900299"/>
          </a:xfrm>
          <a:prstGeom prst="rect">
            <a:avLst/>
          </a:prstGeom>
          <a:ln>
            <a:solidFill>
              <a:srgbClr val="009193"/>
            </a:solidFill>
          </a:ln>
        </p:spPr>
      </p:pic>
      <p:sp>
        <p:nvSpPr>
          <p:cNvPr id="3" name="Rectangle 2">
            <a:extLst>
              <a:ext uri="{FF2B5EF4-FFF2-40B4-BE49-F238E27FC236}">
                <a16:creationId xmlns:a16="http://schemas.microsoft.com/office/drawing/2014/main" id="{EBD0A5DB-C4E8-0E4E-AD96-641157D803CB}"/>
              </a:ext>
            </a:extLst>
          </p:cNvPr>
          <p:cNvSpPr/>
          <p:nvPr/>
        </p:nvSpPr>
        <p:spPr>
          <a:xfrm>
            <a:off x="594216" y="1278953"/>
            <a:ext cx="11213547" cy="523220"/>
          </a:xfrm>
          <a:prstGeom prst="rect">
            <a:avLst/>
          </a:prstGeom>
        </p:spPr>
        <p:txBody>
          <a:bodyPr wrap="square">
            <a:spAutoFit/>
          </a:bodyPr>
          <a:lstStyle/>
          <a:p>
            <a:r>
              <a:rPr lang="en-US" sz="1400" dirty="0">
                <a:solidFill>
                  <a:schemeClr val="tx1">
                    <a:lumMod val="65000"/>
                    <a:lumOff val="35000"/>
                  </a:schemeClr>
                </a:solidFill>
                <a:latin typeface="Avenir Roman" panose="02000503020000020003" pitchFamily="2" charset="0"/>
              </a:rPr>
              <a:t>Created wireframes of unique pages based on user interview insights</a:t>
            </a:r>
          </a:p>
          <a:p>
            <a:r>
              <a:rPr lang="en-US" sz="1400" dirty="0">
                <a:solidFill>
                  <a:schemeClr val="tx1">
                    <a:lumMod val="65000"/>
                    <a:lumOff val="35000"/>
                  </a:schemeClr>
                </a:solidFill>
                <a:latin typeface="Avenir Roman" panose="02000503020000020003" pitchFamily="2" charset="0"/>
              </a:rPr>
              <a:t>Documented ideas and strategies for future implementation and release of XDS</a:t>
            </a:r>
          </a:p>
        </p:txBody>
      </p:sp>
    </p:spTree>
    <p:extLst>
      <p:ext uri="{BB962C8B-B14F-4D97-AF65-F5344CB8AC3E}">
        <p14:creationId xmlns:p14="http://schemas.microsoft.com/office/powerpoint/2010/main" val="297745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84BC40-AB97-406B-94C3-69D67B8D974D}"/>
              </a:ext>
            </a:extLst>
          </p:cNvPr>
          <p:cNvSpPr>
            <a:spLocks noGrp="1"/>
          </p:cNvSpPr>
          <p:nvPr>
            <p:ph type="title"/>
          </p:nvPr>
        </p:nvSpPr>
        <p:spPr/>
        <p:txBody>
          <a:bodyPr/>
          <a:lstStyle/>
          <a:p>
            <a:r>
              <a:rPr lang="en-US" dirty="0">
                <a:latin typeface="Avenir Roman" panose="02000503020000020003" pitchFamily="2" charset="0"/>
              </a:rPr>
              <a:t>Experience Design System (XDS)</a:t>
            </a:r>
          </a:p>
        </p:txBody>
      </p:sp>
      <p:sp>
        <p:nvSpPr>
          <p:cNvPr id="6" name="Content Placeholder 4">
            <a:extLst>
              <a:ext uri="{FF2B5EF4-FFF2-40B4-BE49-F238E27FC236}">
                <a16:creationId xmlns:a16="http://schemas.microsoft.com/office/drawing/2014/main" id="{4EF07DA5-D745-8049-AB3B-8B08E8DF8D9F}"/>
              </a:ext>
            </a:extLst>
          </p:cNvPr>
          <p:cNvSpPr txBox="1">
            <a:spLocks/>
          </p:cNvSpPr>
          <p:nvPr/>
        </p:nvSpPr>
        <p:spPr>
          <a:xfrm>
            <a:off x="660400" y="1940174"/>
            <a:ext cx="6866835" cy="3824522"/>
          </a:xfrm>
          <a:prstGeom prst="rect">
            <a:avLst/>
          </a:prstGeom>
        </p:spPr>
        <p:txBody>
          <a:bodyPr vert="horz" lIns="0" tIns="0" rIns="0" bIns="0" rtlCol="0">
            <a:normAutofit/>
          </a:bodyPr>
          <a:lstStyle>
            <a:lvl1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defRPr sz="1800" b="0" kern="1200">
                <a:solidFill>
                  <a:schemeClr val="tx2"/>
                </a:solidFill>
                <a:latin typeface="+mn-lt"/>
                <a:ea typeface="+mn-ea"/>
                <a:cs typeface="+mn-cs"/>
              </a:defRPr>
            </a:lvl1pPr>
            <a:lvl2pPr marL="457200" indent="-228600" algn="l" defTabSz="685800" rtl="0" eaLnBrk="1" latinLnBrk="0" hangingPunct="1">
              <a:lnSpc>
                <a:spcPct val="100000"/>
              </a:lnSpc>
              <a:spcBef>
                <a:spcPts val="600"/>
              </a:spcBef>
              <a:spcAft>
                <a:spcPts val="600"/>
              </a:spcAft>
              <a:buClr>
                <a:srgbClr val="666666"/>
              </a:buClr>
              <a:buSzPct val="100000"/>
              <a:buFont typeface="Arial" panose="020B0604020202020204" pitchFamily="34" charset="0"/>
              <a:buChar char="–"/>
              <a:defRPr lang="en-US" sz="1600" kern="1200">
                <a:solidFill>
                  <a:schemeClr val="tx2"/>
                </a:solidFill>
                <a:latin typeface="+mn-lt"/>
                <a:ea typeface="+mn-ea"/>
                <a:cs typeface="+mn-cs"/>
              </a:defRPr>
            </a:lvl2pPr>
            <a:lvl3pPr marL="685800" indent="-228600" algn="l" defTabSz="685800" rtl="0" eaLnBrk="1" latinLnBrk="0" hangingPunct="1">
              <a:lnSpc>
                <a:spcPct val="100000"/>
              </a:lnSpc>
              <a:spcBef>
                <a:spcPts val="600"/>
              </a:spcBef>
              <a:spcAft>
                <a:spcPts val="300"/>
              </a:spcAft>
              <a:buClr>
                <a:srgbClr val="666666"/>
              </a:buClr>
              <a:buFont typeface="Wingdings" panose="05000000000000000000" pitchFamily="2" charset="2"/>
              <a:buChar char="§"/>
              <a:defRPr lang="en-US" sz="1400" kern="1200">
                <a:solidFill>
                  <a:schemeClr val="tx2"/>
                </a:solidFill>
                <a:latin typeface="+mn-lt"/>
                <a:ea typeface="+mn-ea"/>
                <a:cs typeface="+mn-cs"/>
              </a:defRPr>
            </a:lvl3pPr>
            <a:lvl4pPr marL="914400" indent="-228600" algn="l" defTabSz="685800" rtl="0" eaLnBrk="1" latinLnBrk="0" hangingPunct="1">
              <a:lnSpc>
                <a:spcPct val="100000"/>
              </a:lnSpc>
              <a:spcBef>
                <a:spcPts val="300"/>
              </a:spcBef>
              <a:spcAft>
                <a:spcPts val="300"/>
              </a:spcAft>
              <a:buClr>
                <a:schemeClr val="bg2"/>
              </a:buClr>
              <a:buFont typeface="Arial" panose="020B0604020202020204" pitchFamily="34" charset="0"/>
              <a:buChar char="–"/>
              <a:defRPr lang="en-US" sz="1200" kern="1200">
                <a:solidFill>
                  <a:schemeClr val="tx2"/>
                </a:solidFill>
                <a:latin typeface="+mn-lt"/>
                <a:ea typeface="+mn-ea"/>
                <a:cs typeface="+mn-cs"/>
              </a:defRPr>
            </a:lvl4pPr>
            <a:lvl5pPr marL="1143000" indent="-228600" algn="l" defTabSz="685800" rtl="0" eaLnBrk="1" latinLnBrk="0" hangingPunct="1">
              <a:lnSpc>
                <a:spcPct val="100000"/>
              </a:lnSpc>
              <a:spcBef>
                <a:spcPts val="600"/>
              </a:spcBef>
              <a:spcAft>
                <a:spcPts val="0"/>
              </a:spcAft>
              <a:buClr>
                <a:schemeClr val="bg2"/>
              </a:buClr>
              <a:buFont typeface="Wingdings" panose="05000000000000000000" pitchFamily="2" charset="2"/>
              <a:buChar char="§"/>
              <a:defRPr lang="en-US" sz="110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Avenir Roman" panose="02000503020000020003" pitchFamily="2" charset="0"/>
                <a:ea typeface="Source Sans Pro" panose="020B0503030403020204" pitchFamily="34" charset="0"/>
              </a:rPr>
              <a:t>Goals</a:t>
            </a:r>
          </a:p>
          <a:p>
            <a:pPr lvl="1"/>
            <a:r>
              <a:rPr lang="en-US" dirty="0">
                <a:latin typeface="Avenir Roman" panose="02000503020000020003" pitchFamily="2" charset="0"/>
                <a:ea typeface="Source Sans Pro" panose="020B0503030403020204" pitchFamily="34" charset="0"/>
              </a:rPr>
              <a:t>Assess and expand XDS </a:t>
            </a:r>
          </a:p>
          <a:p>
            <a:pPr lvl="1"/>
            <a:r>
              <a:rPr lang="en-US" dirty="0">
                <a:latin typeface="Avenir Roman" panose="02000503020000020003" pitchFamily="2" charset="0"/>
                <a:ea typeface="Source Sans Pro" panose="020B0503030403020204" pitchFamily="34" charset="0"/>
              </a:rPr>
              <a:t>Make XDS scalable (community driven)</a:t>
            </a:r>
          </a:p>
          <a:p>
            <a:pPr lvl="1"/>
            <a:endParaRPr lang="en-US" sz="700" dirty="0">
              <a:latin typeface="Avenir Roman" panose="02000503020000020003" pitchFamily="2" charset="0"/>
              <a:ea typeface="Source Sans Pro" panose="020B0503030403020204" pitchFamily="34" charset="0"/>
            </a:endParaRPr>
          </a:p>
          <a:p>
            <a:r>
              <a:rPr lang="en-US" dirty="0">
                <a:latin typeface="Avenir Roman" panose="02000503020000020003" pitchFamily="2" charset="0"/>
                <a:ea typeface="Source Sans Pro" panose="020B0503030403020204" pitchFamily="34" charset="0"/>
              </a:rPr>
              <a:t>Objectives</a:t>
            </a:r>
          </a:p>
          <a:p>
            <a:pPr lvl="1"/>
            <a:r>
              <a:rPr lang="en-US" dirty="0">
                <a:latin typeface="Avenir Roman" panose="02000503020000020003" pitchFamily="2" charset="0"/>
                <a:ea typeface="Source Sans Pro" panose="020B0503030403020204" pitchFamily="34" charset="0"/>
              </a:rPr>
              <a:t>Understand the users mental model of pattern libraries</a:t>
            </a:r>
          </a:p>
          <a:p>
            <a:pPr lvl="1"/>
            <a:r>
              <a:rPr lang="en-US" dirty="0">
                <a:latin typeface="Avenir Roman" panose="02000503020000020003" pitchFamily="2" charset="0"/>
                <a:ea typeface="Source Sans Pro" panose="020B0503030403020204" pitchFamily="34" charset="0"/>
              </a:rPr>
              <a:t>Create a list of components to be included in XDS</a:t>
            </a:r>
          </a:p>
          <a:p>
            <a:pPr lvl="1"/>
            <a:r>
              <a:rPr lang="en-US" dirty="0">
                <a:latin typeface="Avenir Roman" panose="02000503020000020003" pitchFamily="2" charset="0"/>
                <a:ea typeface="Source Sans Pro" panose="020B0503030403020204" pitchFamily="34" charset="0"/>
              </a:rPr>
              <a:t>Identify gaps</a:t>
            </a:r>
          </a:p>
          <a:p>
            <a:pPr lvl="1"/>
            <a:r>
              <a:rPr lang="en-US" dirty="0">
                <a:latin typeface="Avenir Roman" panose="02000503020000020003" pitchFamily="2" charset="0"/>
                <a:ea typeface="Source Sans Pro" panose="020B0503030403020204" pitchFamily="34" charset="0"/>
              </a:rPr>
              <a:t>Improve the usability of XDS</a:t>
            </a:r>
          </a:p>
        </p:txBody>
      </p:sp>
      <p:grpSp>
        <p:nvGrpSpPr>
          <p:cNvPr id="9" name="Group 8">
            <a:extLst>
              <a:ext uri="{FF2B5EF4-FFF2-40B4-BE49-F238E27FC236}">
                <a16:creationId xmlns:a16="http://schemas.microsoft.com/office/drawing/2014/main" id="{C5B0477E-8B16-FC4A-8D2D-95EB98AE29F6}"/>
              </a:ext>
            </a:extLst>
          </p:cNvPr>
          <p:cNvGrpSpPr/>
          <p:nvPr/>
        </p:nvGrpSpPr>
        <p:grpSpPr>
          <a:xfrm>
            <a:off x="6387548" y="1567068"/>
            <a:ext cx="5422348" cy="4647727"/>
            <a:chOff x="3107532" y="2432883"/>
            <a:chExt cx="5976937" cy="5123089"/>
          </a:xfrm>
        </p:grpSpPr>
        <p:pic>
          <p:nvPicPr>
            <p:cNvPr id="10" name="Picture 9">
              <a:extLst>
                <a:ext uri="{FF2B5EF4-FFF2-40B4-BE49-F238E27FC236}">
                  <a16:creationId xmlns:a16="http://schemas.microsoft.com/office/drawing/2014/main" id="{10E4B137-3B2A-1848-9F27-753FE78B836C}"/>
                </a:ext>
              </a:extLst>
            </p:cNvPr>
            <p:cNvPicPr>
              <a:picLocks noChangeAspect="1"/>
            </p:cNvPicPr>
            <p:nvPr/>
          </p:nvPicPr>
          <p:blipFill>
            <a:blip r:embed="rId3"/>
            <a:stretch>
              <a:fillRect/>
            </a:stretch>
          </p:blipFill>
          <p:spPr>
            <a:xfrm>
              <a:off x="3107532" y="2432883"/>
              <a:ext cx="5976937" cy="5123089"/>
            </a:xfrm>
            <a:prstGeom prst="rect">
              <a:avLst/>
            </a:prstGeom>
          </p:spPr>
        </p:pic>
        <p:pic>
          <p:nvPicPr>
            <p:cNvPr id="11" name="Picture 10">
              <a:extLst>
                <a:ext uri="{FF2B5EF4-FFF2-40B4-BE49-F238E27FC236}">
                  <a16:creationId xmlns:a16="http://schemas.microsoft.com/office/drawing/2014/main" id="{B273CB08-CD25-D146-97A9-CCAF5AAF9A9A}"/>
                </a:ext>
              </a:extLst>
            </p:cNvPr>
            <p:cNvPicPr>
              <a:picLocks noChangeAspect="1"/>
            </p:cNvPicPr>
            <p:nvPr/>
          </p:nvPicPr>
          <p:blipFill rotWithShape="1">
            <a:blip r:embed="rId4"/>
            <a:srcRect b="8841"/>
            <a:stretch/>
          </p:blipFill>
          <p:spPr>
            <a:xfrm>
              <a:off x="3661841" y="3092558"/>
              <a:ext cx="4814375" cy="2742978"/>
            </a:xfrm>
            <a:prstGeom prst="rect">
              <a:avLst/>
            </a:prstGeom>
          </p:spPr>
        </p:pic>
      </p:grpSp>
      <p:sp>
        <p:nvSpPr>
          <p:cNvPr id="2" name="TextBox 1">
            <a:extLst>
              <a:ext uri="{FF2B5EF4-FFF2-40B4-BE49-F238E27FC236}">
                <a16:creationId xmlns:a16="http://schemas.microsoft.com/office/drawing/2014/main" id="{0C48EE02-1DDC-674B-9F48-B32A100F2554}"/>
              </a:ext>
            </a:extLst>
          </p:cNvPr>
          <p:cNvSpPr txBox="1"/>
          <p:nvPr/>
        </p:nvSpPr>
        <p:spPr>
          <a:xfrm>
            <a:off x="2107096" y="5923722"/>
            <a:ext cx="0" cy="0"/>
          </a:xfrm>
          <a:prstGeom prst="rect">
            <a:avLst/>
          </a:prstGeom>
          <a:noFill/>
        </p:spPr>
        <p:txBody>
          <a:bodyPr wrap="none" lIns="0" tIns="0" rIns="0" bIns="0" rtlCol="0" anchor="t" anchorCtr="0">
            <a:noAutofit/>
          </a:bodyPr>
          <a:lstStyle/>
          <a:p>
            <a: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pPr>
            <a:endParaRPr lang="en-US" sz="1800" b="0" kern="1200" dirty="0">
              <a:solidFill>
                <a:schemeClr val="tx2"/>
              </a:solidFill>
              <a:latin typeface="+mn-lt"/>
              <a:ea typeface="+mn-ea"/>
              <a:cs typeface="+mn-cs"/>
            </a:endParaRPr>
          </a:p>
        </p:txBody>
      </p:sp>
    </p:spTree>
    <p:extLst>
      <p:ext uri="{BB962C8B-B14F-4D97-AF65-F5344CB8AC3E}">
        <p14:creationId xmlns:p14="http://schemas.microsoft.com/office/powerpoint/2010/main" val="1515124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6FD10D-2E2B-0045-8663-FF24DE31B789}"/>
              </a:ext>
            </a:extLst>
          </p:cNvPr>
          <p:cNvSpPr>
            <a:spLocks noGrp="1"/>
          </p:cNvSpPr>
          <p:nvPr>
            <p:ph type="title"/>
          </p:nvPr>
        </p:nvSpPr>
        <p:spPr>
          <a:xfrm>
            <a:off x="660400" y="609600"/>
            <a:ext cx="10871200" cy="838200"/>
          </a:xfrm>
        </p:spPr>
        <p:txBody>
          <a:bodyPr/>
          <a:lstStyle/>
          <a:p>
            <a:r>
              <a:rPr lang="en-US" dirty="0">
                <a:latin typeface="Avenir Roman" panose="02000503020000020003" pitchFamily="2" charset="0"/>
              </a:rPr>
              <a:t>Process </a:t>
            </a:r>
            <a:br>
              <a:rPr lang="en-US" dirty="0">
                <a:latin typeface="Avenir Roman" panose="02000503020000020003" pitchFamily="2" charset="0"/>
              </a:rPr>
            </a:br>
            <a:r>
              <a:rPr lang="en-US" sz="1400" dirty="0">
                <a:solidFill>
                  <a:schemeClr val="tx1">
                    <a:lumMod val="65000"/>
                    <a:lumOff val="35000"/>
                  </a:schemeClr>
                </a:solidFill>
                <a:latin typeface="Avenir Roman" panose="02000503020000020003" pitchFamily="2" charset="0"/>
              </a:rPr>
              <a:t>An iterative and collaborative process was followed. User research and stakeholder inputs were involved at every step.</a:t>
            </a:r>
            <a:endParaRPr lang="en-US" dirty="0">
              <a:solidFill>
                <a:schemeClr val="tx1">
                  <a:lumMod val="65000"/>
                  <a:lumOff val="35000"/>
                </a:schemeClr>
              </a:solidFill>
              <a:latin typeface="Avenir Roman" panose="02000503020000020003" pitchFamily="2" charset="0"/>
            </a:endParaRPr>
          </a:p>
        </p:txBody>
      </p:sp>
      <p:pic>
        <p:nvPicPr>
          <p:cNvPr id="5" name="Picture 4">
            <a:extLst>
              <a:ext uri="{FF2B5EF4-FFF2-40B4-BE49-F238E27FC236}">
                <a16:creationId xmlns:a16="http://schemas.microsoft.com/office/drawing/2014/main" id="{A27B22C8-6195-0F49-930B-F0868D3CEFFF}"/>
              </a:ext>
            </a:extLst>
          </p:cNvPr>
          <p:cNvPicPr>
            <a:picLocks noChangeAspect="1"/>
          </p:cNvPicPr>
          <p:nvPr/>
        </p:nvPicPr>
        <p:blipFill>
          <a:blip r:embed="rId3"/>
          <a:stretch>
            <a:fillRect/>
          </a:stretch>
        </p:blipFill>
        <p:spPr>
          <a:xfrm>
            <a:off x="0" y="1595718"/>
            <a:ext cx="12208248" cy="4554070"/>
          </a:xfrm>
          <a:prstGeom prst="rect">
            <a:avLst/>
          </a:prstGeom>
        </p:spPr>
      </p:pic>
      <p:sp>
        <p:nvSpPr>
          <p:cNvPr id="9" name="TextBox 8">
            <a:extLst>
              <a:ext uri="{FF2B5EF4-FFF2-40B4-BE49-F238E27FC236}">
                <a16:creationId xmlns:a16="http://schemas.microsoft.com/office/drawing/2014/main" id="{993944F0-A1A6-C740-9588-6A47FD0BF4C6}"/>
              </a:ext>
            </a:extLst>
          </p:cNvPr>
          <p:cNvSpPr txBox="1"/>
          <p:nvPr/>
        </p:nvSpPr>
        <p:spPr>
          <a:xfrm>
            <a:off x="6336541" y="2331696"/>
            <a:ext cx="1550894" cy="523220"/>
          </a:xfrm>
          <a:prstGeom prst="rect">
            <a:avLst/>
          </a:prstGeom>
          <a:noFill/>
        </p:spPr>
        <p:txBody>
          <a:bodyPr wrap="square" rtlCol="0">
            <a:spAutoFit/>
          </a:bodyPr>
          <a:lstStyle/>
          <a:p>
            <a:pPr algn="ctr"/>
            <a:r>
              <a:rPr lang="en-US" sz="1400">
                <a:solidFill>
                  <a:srgbClr val="00B2AA"/>
                </a:solidFill>
                <a:latin typeface="Avenir Medium" panose="02000503020000020003" pitchFamily="2" charset="0"/>
              </a:rPr>
              <a:t>Gap</a:t>
            </a:r>
          </a:p>
          <a:p>
            <a:pPr algn="ctr"/>
            <a:r>
              <a:rPr lang="en-US" sz="1400">
                <a:solidFill>
                  <a:srgbClr val="00B2AA"/>
                </a:solidFill>
                <a:latin typeface="Avenir Medium" panose="02000503020000020003" pitchFamily="2" charset="0"/>
              </a:rPr>
              <a:t> Analysis</a:t>
            </a:r>
          </a:p>
        </p:txBody>
      </p:sp>
      <p:sp>
        <p:nvSpPr>
          <p:cNvPr id="10" name="TextBox 9">
            <a:extLst>
              <a:ext uri="{FF2B5EF4-FFF2-40B4-BE49-F238E27FC236}">
                <a16:creationId xmlns:a16="http://schemas.microsoft.com/office/drawing/2014/main" id="{90AB1067-7767-B343-A5BA-D28FFF4D70C1}"/>
              </a:ext>
            </a:extLst>
          </p:cNvPr>
          <p:cNvSpPr txBox="1"/>
          <p:nvPr/>
        </p:nvSpPr>
        <p:spPr>
          <a:xfrm>
            <a:off x="8182902" y="2328429"/>
            <a:ext cx="1894173" cy="523220"/>
          </a:xfrm>
          <a:prstGeom prst="rect">
            <a:avLst/>
          </a:prstGeom>
          <a:noFill/>
        </p:spPr>
        <p:txBody>
          <a:bodyPr wrap="square" rtlCol="0">
            <a:spAutoFit/>
          </a:bodyPr>
          <a:lstStyle/>
          <a:p>
            <a:pPr algn="ctr"/>
            <a:r>
              <a:rPr lang="en-US" sz="1400">
                <a:solidFill>
                  <a:srgbClr val="00B2AA"/>
                </a:solidFill>
                <a:latin typeface="Avenir Medium" panose="02000503020000020003" pitchFamily="2" charset="0"/>
              </a:rPr>
              <a:t>Information Architecture</a:t>
            </a:r>
          </a:p>
        </p:txBody>
      </p:sp>
      <p:sp>
        <p:nvSpPr>
          <p:cNvPr id="11" name="TextBox 10">
            <a:extLst>
              <a:ext uri="{FF2B5EF4-FFF2-40B4-BE49-F238E27FC236}">
                <a16:creationId xmlns:a16="http://schemas.microsoft.com/office/drawing/2014/main" id="{8C1E9910-EEA7-AA44-ABB9-941D08588537}"/>
              </a:ext>
            </a:extLst>
          </p:cNvPr>
          <p:cNvSpPr txBox="1"/>
          <p:nvPr/>
        </p:nvSpPr>
        <p:spPr>
          <a:xfrm>
            <a:off x="10142991" y="2328429"/>
            <a:ext cx="1992180" cy="523220"/>
          </a:xfrm>
          <a:prstGeom prst="rect">
            <a:avLst/>
          </a:prstGeom>
          <a:noFill/>
        </p:spPr>
        <p:txBody>
          <a:bodyPr wrap="square" rtlCol="0">
            <a:spAutoFit/>
          </a:bodyPr>
          <a:lstStyle/>
          <a:p>
            <a:pPr algn="ctr"/>
            <a:r>
              <a:rPr lang="en-US" sz="1400">
                <a:solidFill>
                  <a:srgbClr val="00B2AA"/>
                </a:solidFill>
                <a:latin typeface="Avenir Medium" panose="02000503020000020003" pitchFamily="2" charset="0"/>
              </a:rPr>
              <a:t>Wireframes &amp; Prototypes</a:t>
            </a:r>
          </a:p>
        </p:txBody>
      </p:sp>
      <p:sp>
        <p:nvSpPr>
          <p:cNvPr id="19" name="TextBox 18">
            <a:extLst>
              <a:ext uri="{FF2B5EF4-FFF2-40B4-BE49-F238E27FC236}">
                <a16:creationId xmlns:a16="http://schemas.microsoft.com/office/drawing/2014/main" id="{695B3EF3-FD50-6B40-9EC8-C2473DF9AEC9}"/>
              </a:ext>
            </a:extLst>
          </p:cNvPr>
          <p:cNvSpPr txBox="1"/>
          <p:nvPr/>
        </p:nvSpPr>
        <p:spPr>
          <a:xfrm>
            <a:off x="4134970" y="2328429"/>
            <a:ext cx="1873050" cy="523220"/>
          </a:xfrm>
          <a:prstGeom prst="rect">
            <a:avLst/>
          </a:prstGeom>
          <a:noFill/>
        </p:spPr>
        <p:txBody>
          <a:bodyPr wrap="square" rtlCol="0">
            <a:spAutoFit/>
          </a:bodyPr>
          <a:lstStyle/>
          <a:p>
            <a:pPr algn="ctr"/>
            <a:r>
              <a:rPr lang="en-US" sz="1400" dirty="0">
                <a:solidFill>
                  <a:srgbClr val="00B2AA"/>
                </a:solidFill>
                <a:latin typeface="Avenir Medium" panose="02000503020000020003" pitchFamily="2" charset="0"/>
              </a:rPr>
              <a:t>User </a:t>
            </a:r>
          </a:p>
          <a:p>
            <a:pPr algn="ctr"/>
            <a:r>
              <a:rPr lang="en-US" sz="1400" dirty="0">
                <a:solidFill>
                  <a:srgbClr val="00B2AA"/>
                </a:solidFill>
                <a:latin typeface="Avenir Medium" panose="02000503020000020003" pitchFamily="2" charset="0"/>
              </a:rPr>
              <a:t>Research</a:t>
            </a:r>
          </a:p>
        </p:txBody>
      </p:sp>
      <p:sp>
        <p:nvSpPr>
          <p:cNvPr id="20" name="TextBox 19">
            <a:extLst>
              <a:ext uri="{FF2B5EF4-FFF2-40B4-BE49-F238E27FC236}">
                <a16:creationId xmlns:a16="http://schemas.microsoft.com/office/drawing/2014/main" id="{D7E3836B-54E6-A34D-9092-04709B979086}"/>
              </a:ext>
            </a:extLst>
          </p:cNvPr>
          <p:cNvSpPr txBox="1"/>
          <p:nvPr/>
        </p:nvSpPr>
        <p:spPr>
          <a:xfrm>
            <a:off x="4122083" y="5096686"/>
            <a:ext cx="1990165" cy="646331"/>
          </a:xfrm>
          <a:prstGeom prst="rect">
            <a:avLst/>
          </a:prstGeom>
          <a:noFill/>
        </p:spPr>
        <p:txBody>
          <a:bodyPr wrap="square" rtlCol="0">
            <a:spAutoFit/>
          </a:bodyPr>
          <a:lstStyle/>
          <a:p>
            <a:pPr algn="ctr"/>
            <a:r>
              <a:rPr lang="en-US" sz="1200">
                <a:solidFill>
                  <a:schemeClr val="tx1">
                    <a:lumMod val="50000"/>
                    <a:lumOff val="50000"/>
                  </a:schemeClr>
                </a:solidFill>
              </a:rPr>
              <a:t>User interviews</a:t>
            </a:r>
          </a:p>
          <a:p>
            <a:pPr algn="ctr"/>
            <a:r>
              <a:rPr lang="en-US" sz="1200">
                <a:solidFill>
                  <a:schemeClr val="tx1">
                    <a:lumMod val="50000"/>
                    <a:lumOff val="50000"/>
                  </a:schemeClr>
                </a:solidFill>
              </a:rPr>
              <a:t>Card sorting</a:t>
            </a:r>
          </a:p>
          <a:p>
            <a:pPr algn="ctr"/>
            <a:r>
              <a:rPr lang="en-US" sz="1200">
                <a:solidFill>
                  <a:schemeClr val="tx1">
                    <a:lumMod val="50000"/>
                    <a:lumOff val="50000"/>
                  </a:schemeClr>
                </a:solidFill>
              </a:rPr>
              <a:t>Persona</a:t>
            </a:r>
          </a:p>
        </p:txBody>
      </p:sp>
      <p:sp>
        <p:nvSpPr>
          <p:cNvPr id="21" name="TextBox 20">
            <a:extLst>
              <a:ext uri="{FF2B5EF4-FFF2-40B4-BE49-F238E27FC236}">
                <a16:creationId xmlns:a16="http://schemas.microsoft.com/office/drawing/2014/main" id="{ECDA0933-7FFA-E241-AE86-2CB9796C98D8}"/>
              </a:ext>
            </a:extLst>
          </p:cNvPr>
          <p:cNvSpPr txBox="1"/>
          <p:nvPr/>
        </p:nvSpPr>
        <p:spPr>
          <a:xfrm>
            <a:off x="10145006" y="5096686"/>
            <a:ext cx="1990165" cy="646331"/>
          </a:xfrm>
          <a:prstGeom prst="rect">
            <a:avLst/>
          </a:prstGeom>
          <a:noFill/>
        </p:spPr>
        <p:txBody>
          <a:bodyPr wrap="square" rtlCol="0">
            <a:spAutoFit/>
          </a:bodyPr>
          <a:lstStyle/>
          <a:p>
            <a:pPr algn="ctr"/>
            <a:r>
              <a:rPr lang="en-US" sz="1200">
                <a:solidFill>
                  <a:schemeClr val="tx1">
                    <a:lumMod val="50000"/>
                    <a:lumOff val="50000"/>
                  </a:schemeClr>
                </a:solidFill>
              </a:rPr>
              <a:t>Power point</a:t>
            </a:r>
          </a:p>
          <a:p>
            <a:pPr algn="ctr"/>
            <a:r>
              <a:rPr lang="en-US" sz="1200">
                <a:solidFill>
                  <a:schemeClr val="tx1">
                    <a:lumMod val="50000"/>
                    <a:lumOff val="50000"/>
                  </a:schemeClr>
                </a:solidFill>
              </a:rPr>
              <a:t>Sketch</a:t>
            </a:r>
          </a:p>
          <a:p>
            <a:pPr algn="ctr"/>
            <a:r>
              <a:rPr lang="en-US" sz="1200">
                <a:solidFill>
                  <a:schemeClr val="tx1">
                    <a:lumMod val="50000"/>
                    <a:lumOff val="50000"/>
                  </a:schemeClr>
                </a:solidFill>
              </a:rPr>
              <a:t>XD</a:t>
            </a:r>
          </a:p>
        </p:txBody>
      </p:sp>
      <p:sp>
        <p:nvSpPr>
          <p:cNvPr id="22" name="TextBox 21">
            <a:extLst>
              <a:ext uri="{FF2B5EF4-FFF2-40B4-BE49-F238E27FC236}">
                <a16:creationId xmlns:a16="http://schemas.microsoft.com/office/drawing/2014/main" id="{127C62C0-A4F7-D14B-9F04-705E7895736C}"/>
              </a:ext>
            </a:extLst>
          </p:cNvPr>
          <p:cNvSpPr txBox="1"/>
          <p:nvPr/>
        </p:nvSpPr>
        <p:spPr>
          <a:xfrm>
            <a:off x="8131838" y="5096686"/>
            <a:ext cx="1990165" cy="646331"/>
          </a:xfrm>
          <a:prstGeom prst="rect">
            <a:avLst/>
          </a:prstGeom>
          <a:noFill/>
        </p:spPr>
        <p:txBody>
          <a:bodyPr wrap="square" rtlCol="0">
            <a:spAutoFit/>
          </a:bodyPr>
          <a:lstStyle/>
          <a:p>
            <a:pPr algn="ctr"/>
            <a:r>
              <a:rPr lang="en-US" sz="1200">
                <a:solidFill>
                  <a:schemeClr val="tx1">
                    <a:lumMod val="50000"/>
                    <a:lumOff val="50000"/>
                  </a:schemeClr>
                </a:solidFill>
              </a:rPr>
              <a:t>Personas</a:t>
            </a:r>
          </a:p>
          <a:p>
            <a:pPr algn="ctr"/>
            <a:r>
              <a:rPr lang="en-US" sz="1200">
                <a:solidFill>
                  <a:schemeClr val="tx1">
                    <a:lumMod val="50000"/>
                    <a:lumOff val="50000"/>
                  </a:schemeClr>
                </a:solidFill>
              </a:rPr>
              <a:t>User research</a:t>
            </a:r>
          </a:p>
          <a:p>
            <a:pPr algn="ctr"/>
            <a:r>
              <a:rPr lang="en-US" sz="1200">
                <a:solidFill>
                  <a:schemeClr val="tx1">
                    <a:lumMod val="50000"/>
                    <a:lumOff val="50000"/>
                  </a:schemeClr>
                </a:solidFill>
              </a:rPr>
              <a:t>Analogous experiences</a:t>
            </a:r>
          </a:p>
        </p:txBody>
      </p:sp>
      <p:sp>
        <p:nvSpPr>
          <p:cNvPr id="23" name="TextBox 22">
            <a:extLst>
              <a:ext uri="{FF2B5EF4-FFF2-40B4-BE49-F238E27FC236}">
                <a16:creationId xmlns:a16="http://schemas.microsoft.com/office/drawing/2014/main" id="{ABC962CA-60D3-E844-B8AF-4F642056D0CE}"/>
              </a:ext>
            </a:extLst>
          </p:cNvPr>
          <p:cNvSpPr txBox="1"/>
          <p:nvPr/>
        </p:nvSpPr>
        <p:spPr>
          <a:xfrm>
            <a:off x="6355216" y="5111282"/>
            <a:ext cx="1550894" cy="830997"/>
          </a:xfrm>
          <a:prstGeom prst="rect">
            <a:avLst/>
          </a:prstGeom>
          <a:noFill/>
        </p:spPr>
        <p:txBody>
          <a:bodyPr wrap="square" rtlCol="0">
            <a:spAutoFit/>
          </a:bodyPr>
          <a:lstStyle/>
          <a:p>
            <a:pPr algn="ctr"/>
            <a:r>
              <a:rPr lang="en-US" sz="1200">
                <a:solidFill>
                  <a:schemeClr val="tx1">
                    <a:lumMod val="50000"/>
                    <a:lumOff val="50000"/>
                  </a:schemeClr>
                </a:solidFill>
              </a:rPr>
              <a:t>Components</a:t>
            </a:r>
          </a:p>
          <a:p>
            <a:pPr algn="ctr"/>
            <a:r>
              <a:rPr lang="en-US" sz="1200">
                <a:solidFill>
                  <a:schemeClr val="tx1">
                    <a:lumMod val="50000"/>
                    <a:lumOff val="50000"/>
                  </a:schemeClr>
                </a:solidFill>
              </a:rPr>
              <a:t>Standards</a:t>
            </a:r>
          </a:p>
          <a:p>
            <a:pPr algn="ctr"/>
            <a:r>
              <a:rPr lang="en-US" sz="1200">
                <a:solidFill>
                  <a:schemeClr val="tx1">
                    <a:lumMod val="50000"/>
                    <a:lumOff val="50000"/>
                  </a:schemeClr>
                </a:solidFill>
              </a:rPr>
              <a:t>Devices</a:t>
            </a:r>
          </a:p>
          <a:p>
            <a:pPr algn="ctr"/>
            <a:r>
              <a:rPr lang="en-US" sz="1200">
                <a:solidFill>
                  <a:schemeClr val="tx1">
                    <a:lumMod val="50000"/>
                    <a:lumOff val="50000"/>
                  </a:schemeClr>
                </a:solidFill>
              </a:rPr>
              <a:t>Content</a:t>
            </a:r>
          </a:p>
        </p:txBody>
      </p:sp>
      <p:sp>
        <p:nvSpPr>
          <p:cNvPr id="25" name="TextBox 24">
            <a:extLst>
              <a:ext uri="{FF2B5EF4-FFF2-40B4-BE49-F238E27FC236}">
                <a16:creationId xmlns:a16="http://schemas.microsoft.com/office/drawing/2014/main" id="{618FD77B-5AA8-CA4A-AE43-24DA04120EE2}"/>
              </a:ext>
            </a:extLst>
          </p:cNvPr>
          <p:cNvSpPr txBox="1"/>
          <p:nvPr/>
        </p:nvSpPr>
        <p:spPr>
          <a:xfrm>
            <a:off x="0" y="2328429"/>
            <a:ext cx="2139383" cy="523220"/>
          </a:xfrm>
          <a:prstGeom prst="rect">
            <a:avLst/>
          </a:prstGeom>
          <a:noFill/>
        </p:spPr>
        <p:txBody>
          <a:bodyPr wrap="square" rtlCol="0">
            <a:spAutoFit/>
          </a:bodyPr>
          <a:lstStyle/>
          <a:p>
            <a:pPr algn="ctr"/>
            <a:r>
              <a:rPr lang="en-US" sz="1400" dirty="0">
                <a:solidFill>
                  <a:srgbClr val="00B2AA"/>
                </a:solidFill>
                <a:latin typeface="Avenir Medium" panose="02000503020000020003" pitchFamily="2" charset="0"/>
              </a:rPr>
              <a:t>Literature &amp; Product Research</a:t>
            </a:r>
          </a:p>
        </p:txBody>
      </p:sp>
      <p:sp>
        <p:nvSpPr>
          <p:cNvPr id="26" name="TextBox 25">
            <a:extLst>
              <a:ext uri="{FF2B5EF4-FFF2-40B4-BE49-F238E27FC236}">
                <a16:creationId xmlns:a16="http://schemas.microsoft.com/office/drawing/2014/main" id="{7094F97E-A1AA-5941-BD60-8CB504BAD689}"/>
              </a:ext>
            </a:extLst>
          </p:cNvPr>
          <p:cNvSpPr txBox="1"/>
          <p:nvPr/>
        </p:nvSpPr>
        <p:spPr>
          <a:xfrm>
            <a:off x="73006" y="5096686"/>
            <a:ext cx="1990165" cy="830997"/>
          </a:xfrm>
          <a:prstGeom prst="rect">
            <a:avLst/>
          </a:prstGeom>
          <a:noFill/>
        </p:spPr>
        <p:txBody>
          <a:bodyPr wrap="square" rtlCol="0">
            <a:spAutoFit/>
          </a:bodyPr>
          <a:lstStyle/>
          <a:p>
            <a:pPr algn="ctr"/>
            <a:r>
              <a:rPr lang="en-US" sz="1200">
                <a:solidFill>
                  <a:schemeClr val="tx1">
                    <a:lumMod val="50000"/>
                    <a:lumOff val="50000"/>
                  </a:schemeClr>
                </a:solidFill>
              </a:rPr>
              <a:t>Book</a:t>
            </a:r>
          </a:p>
          <a:p>
            <a:pPr algn="ctr"/>
            <a:r>
              <a:rPr lang="en-US" sz="1200">
                <a:solidFill>
                  <a:schemeClr val="tx1">
                    <a:lumMod val="50000"/>
                    <a:lumOff val="50000"/>
                  </a:schemeClr>
                </a:solidFill>
              </a:rPr>
              <a:t>Articles/papers</a:t>
            </a:r>
          </a:p>
          <a:p>
            <a:pPr algn="ctr"/>
            <a:r>
              <a:rPr lang="en-US" sz="1200">
                <a:solidFill>
                  <a:schemeClr val="tx1">
                    <a:lumMod val="50000"/>
                    <a:lumOff val="50000"/>
                  </a:schemeClr>
                </a:solidFill>
              </a:rPr>
              <a:t>Examples</a:t>
            </a:r>
          </a:p>
          <a:p>
            <a:pPr algn="ctr"/>
            <a:r>
              <a:rPr lang="en-US" sz="1200">
                <a:solidFill>
                  <a:schemeClr val="tx1">
                    <a:lumMod val="50000"/>
                    <a:lumOff val="50000"/>
                  </a:schemeClr>
                </a:solidFill>
              </a:rPr>
              <a:t>Videos</a:t>
            </a:r>
          </a:p>
        </p:txBody>
      </p:sp>
      <p:sp>
        <p:nvSpPr>
          <p:cNvPr id="27" name="TextBox 26">
            <a:extLst>
              <a:ext uri="{FF2B5EF4-FFF2-40B4-BE49-F238E27FC236}">
                <a16:creationId xmlns:a16="http://schemas.microsoft.com/office/drawing/2014/main" id="{16209A9B-C376-8843-B5D8-4E9013272F67}"/>
              </a:ext>
            </a:extLst>
          </p:cNvPr>
          <p:cNvSpPr txBox="1"/>
          <p:nvPr/>
        </p:nvSpPr>
        <p:spPr>
          <a:xfrm>
            <a:off x="2434850" y="2328429"/>
            <a:ext cx="1371600" cy="523220"/>
          </a:xfrm>
          <a:prstGeom prst="rect">
            <a:avLst/>
          </a:prstGeom>
          <a:noFill/>
        </p:spPr>
        <p:txBody>
          <a:bodyPr wrap="square" rtlCol="0">
            <a:spAutoFit/>
          </a:bodyPr>
          <a:lstStyle/>
          <a:p>
            <a:pPr algn="ctr"/>
            <a:r>
              <a:rPr lang="en-US" sz="1400">
                <a:solidFill>
                  <a:srgbClr val="00B2AA"/>
                </a:solidFill>
                <a:latin typeface="Avenir Medium" panose="02000503020000020003" pitchFamily="2" charset="0"/>
              </a:rPr>
              <a:t>Stakeholder</a:t>
            </a:r>
          </a:p>
          <a:p>
            <a:pPr algn="ctr"/>
            <a:r>
              <a:rPr lang="en-US" sz="1400">
                <a:solidFill>
                  <a:srgbClr val="00B2AA"/>
                </a:solidFill>
                <a:latin typeface="Avenir Medium" panose="02000503020000020003" pitchFamily="2" charset="0"/>
              </a:rPr>
              <a:t>interviews</a:t>
            </a:r>
          </a:p>
        </p:txBody>
      </p:sp>
      <p:sp>
        <p:nvSpPr>
          <p:cNvPr id="28" name="TextBox 27">
            <a:extLst>
              <a:ext uri="{FF2B5EF4-FFF2-40B4-BE49-F238E27FC236}">
                <a16:creationId xmlns:a16="http://schemas.microsoft.com/office/drawing/2014/main" id="{0C8F6C1C-9465-B84E-9889-E85153016E26}"/>
              </a:ext>
            </a:extLst>
          </p:cNvPr>
          <p:cNvSpPr txBox="1"/>
          <p:nvPr/>
        </p:nvSpPr>
        <p:spPr>
          <a:xfrm>
            <a:off x="2126155" y="5096686"/>
            <a:ext cx="1990165" cy="830997"/>
          </a:xfrm>
          <a:prstGeom prst="rect">
            <a:avLst/>
          </a:prstGeom>
          <a:noFill/>
        </p:spPr>
        <p:txBody>
          <a:bodyPr wrap="square" rtlCol="0">
            <a:spAutoFit/>
          </a:bodyPr>
          <a:lstStyle/>
          <a:p>
            <a:pPr algn="ctr"/>
            <a:r>
              <a:rPr lang="en-US" sz="1200">
                <a:solidFill>
                  <a:schemeClr val="tx1">
                    <a:lumMod val="50000"/>
                    <a:lumOff val="50000"/>
                  </a:schemeClr>
                </a:solidFill>
              </a:rPr>
              <a:t>Product walkthrough</a:t>
            </a:r>
          </a:p>
          <a:p>
            <a:pPr algn="ctr"/>
            <a:r>
              <a:rPr lang="en-US" sz="1200">
                <a:solidFill>
                  <a:schemeClr val="tx1">
                    <a:lumMod val="50000"/>
                    <a:lumOff val="50000"/>
                  </a:schemeClr>
                </a:solidFill>
              </a:rPr>
              <a:t>Requirements</a:t>
            </a:r>
          </a:p>
          <a:p>
            <a:pPr algn="ctr"/>
            <a:r>
              <a:rPr lang="en-US" sz="1200">
                <a:solidFill>
                  <a:schemeClr val="tx1">
                    <a:lumMod val="50000"/>
                    <a:lumOff val="50000"/>
                  </a:schemeClr>
                </a:solidFill>
              </a:rPr>
              <a:t>Tribal knowledge</a:t>
            </a:r>
          </a:p>
          <a:p>
            <a:pPr algn="ctr"/>
            <a:r>
              <a:rPr lang="en-US" sz="1200">
                <a:solidFill>
                  <a:schemeClr val="tx1">
                    <a:lumMod val="50000"/>
                    <a:lumOff val="50000"/>
                  </a:schemeClr>
                </a:solidFill>
              </a:rPr>
              <a:t>Past research</a:t>
            </a:r>
          </a:p>
        </p:txBody>
      </p:sp>
      <p:sp>
        <p:nvSpPr>
          <p:cNvPr id="58" name="Oval 57">
            <a:extLst>
              <a:ext uri="{FF2B5EF4-FFF2-40B4-BE49-F238E27FC236}">
                <a16:creationId xmlns:a16="http://schemas.microsoft.com/office/drawing/2014/main" id="{EDCBAD97-E0CE-4B46-AA59-ACE6283E6069}"/>
              </a:ext>
            </a:extLst>
          </p:cNvPr>
          <p:cNvSpPr>
            <a:spLocks noChangeAspect="1"/>
          </p:cNvSpPr>
          <p:nvPr/>
        </p:nvSpPr>
        <p:spPr>
          <a:xfrm>
            <a:off x="8470588" y="3368264"/>
            <a:ext cx="1188720" cy="118872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a:solidFill>
                <a:schemeClr val="bg1"/>
              </a:solidFill>
              <a:latin typeface="+mj-lt"/>
            </a:endParaRPr>
          </a:p>
        </p:txBody>
      </p:sp>
      <p:pic>
        <p:nvPicPr>
          <p:cNvPr id="57" name="Picture 56">
            <a:extLst>
              <a:ext uri="{FF2B5EF4-FFF2-40B4-BE49-F238E27FC236}">
                <a16:creationId xmlns:a16="http://schemas.microsoft.com/office/drawing/2014/main" id="{3ADBCCD0-C05A-8843-8E5F-60D48D6C5908}"/>
              </a:ext>
            </a:extLst>
          </p:cNvPr>
          <p:cNvPicPr>
            <a:picLocks noChangeAspect="1"/>
          </p:cNvPicPr>
          <p:nvPr/>
        </p:nvPicPr>
        <p:blipFill rotWithShape="1">
          <a:blip r:embed="rId4">
            <a:alphaModFix amt="60000"/>
          </a:blip>
          <a:srcRect b="18040"/>
          <a:stretch/>
        </p:blipFill>
        <p:spPr>
          <a:xfrm flipH="1">
            <a:off x="8562028" y="3618894"/>
            <a:ext cx="1005840" cy="824380"/>
          </a:xfrm>
          <a:prstGeom prst="rect">
            <a:avLst/>
          </a:prstGeom>
        </p:spPr>
      </p:pic>
      <p:sp>
        <p:nvSpPr>
          <p:cNvPr id="59" name="Oval 58">
            <a:extLst>
              <a:ext uri="{FF2B5EF4-FFF2-40B4-BE49-F238E27FC236}">
                <a16:creationId xmlns:a16="http://schemas.microsoft.com/office/drawing/2014/main" id="{1F898263-119D-C842-A99A-4A4DEF25AFF3}"/>
              </a:ext>
            </a:extLst>
          </p:cNvPr>
          <p:cNvSpPr>
            <a:spLocks noChangeAspect="1"/>
          </p:cNvSpPr>
          <p:nvPr/>
        </p:nvSpPr>
        <p:spPr>
          <a:xfrm>
            <a:off x="2469682" y="3368264"/>
            <a:ext cx="1188720" cy="118872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a:solidFill>
                <a:schemeClr val="bg1"/>
              </a:solidFill>
              <a:latin typeface="+mj-lt"/>
            </a:endParaRPr>
          </a:p>
        </p:txBody>
      </p:sp>
      <p:pic>
        <p:nvPicPr>
          <p:cNvPr id="65" name="Picture 64">
            <a:extLst>
              <a:ext uri="{FF2B5EF4-FFF2-40B4-BE49-F238E27FC236}">
                <a16:creationId xmlns:a16="http://schemas.microsoft.com/office/drawing/2014/main" id="{2C138BB7-2A89-1E45-AD7C-35E866E726A4}"/>
              </a:ext>
            </a:extLst>
          </p:cNvPr>
          <p:cNvPicPr>
            <a:picLocks noChangeAspect="1"/>
          </p:cNvPicPr>
          <p:nvPr/>
        </p:nvPicPr>
        <p:blipFill rotWithShape="1">
          <a:blip r:embed="rId5">
            <a:alphaModFix amt="60000"/>
          </a:blip>
          <a:srcRect b="12644"/>
          <a:stretch/>
        </p:blipFill>
        <p:spPr>
          <a:xfrm flipH="1">
            <a:off x="2666151" y="3615041"/>
            <a:ext cx="795783" cy="695167"/>
          </a:xfrm>
          <a:prstGeom prst="rect">
            <a:avLst/>
          </a:prstGeom>
        </p:spPr>
      </p:pic>
      <p:sp>
        <p:nvSpPr>
          <p:cNvPr id="68" name="Oval 67">
            <a:extLst>
              <a:ext uri="{FF2B5EF4-FFF2-40B4-BE49-F238E27FC236}">
                <a16:creationId xmlns:a16="http://schemas.microsoft.com/office/drawing/2014/main" id="{6F8D5E22-2A3A-6F44-9F24-7E4EFF1EB0BE}"/>
              </a:ext>
            </a:extLst>
          </p:cNvPr>
          <p:cNvSpPr>
            <a:spLocks noChangeAspect="1"/>
          </p:cNvSpPr>
          <p:nvPr/>
        </p:nvSpPr>
        <p:spPr>
          <a:xfrm>
            <a:off x="469380" y="3368264"/>
            <a:ext cx="1188720" cy="118872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a:solidFill>
                <a:schemeClr val="bg1"/>
              </a:solidFill>
              <a:latin typeface="+mj-lt"/>
            </a:endParaRPr>
          </a:p>
        </p:txBody>
      </p:sp>
      <p:pic>
        <p:nvPicPr>
          <p:cNvPr id="67" name="Picture 66">
            <a:extLst>
              <a:ext uri="{FF2B5EF4-FFF2-40B4-BE49-F238E27FC236}">
                <a16:creationId xmlns:a16="http://schemas.microsoft.com/office/drawing/2014/main" id="{70AF0A8F-ECCE-CF45-9DB3-29C0B2978C1B}"/>
              </a:ext>
            </a:extLst>
          </p:cNvPr>
          <p:cNvPicPr>
            <a:picLocks noChangeAspect="1"/>
          </p:cNvPicPr>
          <p:nvPr/>
        </p:nvPicPr>
        <p:blipFill rotWithShape="1">
          <a:blip r:embed="rId6">
            <a:alphaModFix amt="60000"/>
          </a:blip>
          <a:srcRect l="7318" r="7625" b="13563"/>
          <a:stretch/>
        </p:blipFill>
        <p:spPr>
          <a:xfrm flipH="1">
            <a:off x="592611" y="3483855"/>
            <a:ext cx="942258" cy="957538"/>
          </a:xfrm>
          <a:prstGeom prst="rect">
            <a:avLst/>
          </a:prstGeom>
        </p:spPr>
      </p:pic>
      <p:sp>
        <p:nvSpPr>
          <p:cNvPr id="72" name="Oval 71">
            <a:extLst>
              <a:ext uri="{FF2B5EF4-FFF2-40B4-BE49-F238E27FC236}">
                <a16:creationId xmlns:a16="http://schemas.microsoft.com/office/drawing/2014/main" id="{E45A53A5-8FD5-C94C-8E19-F44E9BA8B866}"/>
              </a:ext>
            </a:extLst>
          </p:cNvPr>
          <p:cNvSpPr>
            <a:spLocks noChangeAspect="1"/>
          </p:cNvSpPr>
          <p:nvPr/>
        </p:nvSpPr>
        <p:spPr>
          <a:xfrm>
            <a:off x="10470888" y="3368264"/>
            <a:ext cx="1188720" cy="118872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a:solidFill>
                <a:schemeClr val="bg1"/>
              </a:solidFill>
              <a:latin typeface="+mj-lt"/>
            </a:endParaRPr>
          </a:p>
        </p:txBody>
      </p:sp>
      <p:pic>
        <p:nvPicPr>
          <p:cNvPr id="71" name="Picture 70">
            <a:extLst>
              <a:ext uri="{FF2B5EF4-FFF2-40B4-BE49-F238E27FC236}">
                <a16:creationId xmlns:a16="http://schemas.microsoft.com/office/drawing/2014/main" id="{DE97A07B-51A3-F443-B168-A711D8167331}"/>
              </a:ext>
            </a:extLst>
          </p:cNvPr>
          <p:cNvPicPr>
            <a:picLocks noChangeAspect="1"/>
          </p:cNvPicPr>
          <p:nvPr/>
        </p:nvPicPr>
        <p:blipFill rotWithShape="1">
          <a:blip r:embed="rId7">
            <a:alphaModFix amt="60000"/>
          </a:blip>
          <a:srcRect b="15386"/>
          <a:stretch/>
        </p:blipFill>
        <p:spPr>
          <a:xfrm>
            <a:off x="10626180" y="3591113"/>
            <a:ext cx="878136" cy="743022"/>
          </a:xfrm>
          <a:prstGeom prst="rect">
            <a:avLst/>
          </a:prstGeom>
        </p:spPr>
      </p:pic>
      <p:sp>
        <p:nvSpPr>
          <p:cNvPr id="74" name="Oval 73">
            <a:extLst>
              <a:ext uri="{FF2B5EF4-FFF2-40B4-BE49-F238E27FC236}">
                <a16:creationId xmlns:a16="http://schemas.microsoft.com/office/drawing/2014/main" id="{A430CC04-F593-AB49-8C78-01B8C9B89B4C}"/>
              </a:ext>
            </a:extLst>
          </p:cNvPr>
          <p:cNvSpPr>
            <a:spLocks noChangeAspect="1"/>
          </p:cNvSpPr>
          <p:nvPr/>
        </p:nvSpPr>
        <p:spPr>
          <a:xfrm>
            <a:off x="6470286" y="3368264"/>
            <a:ext cx="1188720" cy="118872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a:solidFill>
                <a:schemeClr val="bg1"/>
              </a:solidFill>
              <a:latin typeface="+mj-lt"/>
            </a:endParaRPr>
          </a:p>
        </p:txBody>
      </p:sp>
      <p:pic>
        <p:nvPicPr>
          <p:cNvPr id="79" name="Picture 78">
            <a:extLst>
              <a:ext uri="{FF2B5EF4-FFF2-40B4-BE49-F238E27FC236}">
                <a16:creationId xmlns:a16="http://schemas.microsoft.com/office/drawing/2014/main" id="{68B48BD4-82FA-4846-BBE7-46A88A71426C}"/>
              </a:ext>
            </a:extLst>
          </p:cNvPr>
          <p:cNvPicPr>
            <a:picLocks noChangeAspect="1"/>
          </p:cNvPicPr>
          <p:nvPr/>
        </p:nvPicPr>
        <p:blipFill rotWithShape="1">
          <a:blip r:embed="rId8">
            <a:alphaModFix amt="60000"/>
          </a:blip>
          <a:srcRect b="16451"/>
          <a:stretch/>
        </p:blipFill>
        <p:spPr>
          <a:xfrm>
            <a:off x="6566784" y="3546665"/>
            <a:ext cx="995724" cy="831919"/>
          </a:xfrm>
          <a:prstGeom prst="rect">
            <a:avLst/>
          </a:prstGeom>
        </p:spPr>
      </p:pic>
      <p:sp>
        <p:nvSpPr>
          <p:cNvPr id="80" name="TextBox 79">
            <a:extLst>
              <a:ext uri="{FF2B5EF4-FFF2-40B4-BE49-F238E27FC236}">
                <a16:creationId xmlns:a16="http://schemas.microsoft.com/office/drawing/2014/main" id="{900C6F35-B732-9D40-B8ED-6A0B7F92882D}"/>
              </a:ext>
            </a:extLst>
          </p:cNvPr>
          <p:cNvSpPr txBox="1"/>
          <p:nvPr/>
        </p:nvSpPr>
        <p:spPr>
          <a:xfrm>
            <a:off x="7196866" y="1021976"/>
            <a:ext cx="0" cy="0"/>
          </a:xfrm>
          <a:prstGeom prst="rect">
            <a:avLst/>
          </a:prstGeom>
          <a:noFill/>
        </p:spPr>
        <p:txBody>
          <a:bodyPr wrap="none" lIns="0" tIns="0" rIns="0" bIns="0" rtlCol="0" anchor="t" anchorCtr="0">
            <a:noAutofit/>
          </a:bodyPr>
          <a:lstStyle/>
          <a:p>
            <a: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pPr>
            <a:endParaRPr lang="en-US" sz="1800" b="0" kern="1200">
              <a:solidFill>
                <a:schemeClr val="tx2"/>
              </a:solidFill>
            </a:endParaRPr>
          </a:p>
        </p:txBody>
      </p:sp>
      <p:sp>
        <p:nvSpPr>
          <p:cNvPr id="82" name="Oval 81">
            <a:extLst>
              <a:ext uri="{FF2B5EF4-FFF2-40B4-BE49-F238E27FC236}">
                <a16:creationId xmlns:a16="http://schemas.microsoft.com/office/drawing/2014/main" id="{1D327CDF-77CB-5048-82B5-E26E19A09D4B}"/>
              </a:ext>
            </a:extLst>
          </p:cNvPr>
          <p:cNvSpPr>
            <a:spLocks noChangeAspect="1"/>
          </p:cNvSpPr>
          <p:nvPr/>
        </p:nvSpPr>
        <p:spPr>
          <a:xfrm>
            <a:off x="4469984" y="3368264"/>
            <a:ext cx="1188720" cy="118872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b="1">
              <a:solidFill>
                <a:schemeClr val="bg1"/>
              </a:solidFill>
              <a:latin typeface="+mj-lt"/>
            </a:endParaRPr>
          </a:p>
        </p:txBody>
      </p:sp>
      <p:pic>
        <p:nvPicPr>
          <p:cNvPr id="53" name="Picture 52">
            <a:extLst>
              <a:ext uri="{FF2B5EF4-FFF2-40B4-BE49-F238E27FC236}">
                <a16:creationId xmlns:a16="http://schemas.microsoft.com/office/drawing/2014/main" id="{251DCB14-C7C1-A048-B120-979789B64509}"/>
              </a:ext>
            </a:extLst>
          </p:cNvPr>
          <p:cNvPicPr>
            <a:picLocks noChangeAspect="1"/>
          </p:cNvPicPr>
          <p:nvPr/>
        </p:nvPicPr>
        <p:blipFill rotWithShape="1">
          <a:blip r:embed="rId9">
            <a:alphaModFix amt="60000"/>
          </a:blip>
          <a:srcRect l="6432" t="2032" r="9008" b="13741"/>
          <a:stretch/>
        </p:blipFill>
        <p:spPr>
          <a:xfrm>
            <a:off x="4575609" y="3473889"/>
            <a:ext cx="977471" cy="977471"/>
          </a:xfrm>
          <a:prstGeom prst="rect">
            <a:avLst/>
          </a:prstGeom>
        </p:spPr>
      </p:pic>
      <p:cxnSp>
        <p:nvCxnSpPr>
          <p:cNvPr id="85" name="Straight Arrow Connector 84">
            <a:extLst>
              <a:ext uri="{FF2B5EF4-FFF2-40B4-BE49-F238E27FC236}">
                <a16:creationId xmlns:a16="http://schemas.microsoft.com/office/drawing/2014/main" id="{0901724E-52C0-5C49-B1C5-D4BF59FDD5D3}"/>
              </a:ext>
            </a:extLst>
          </p:cNvPr>
          <p:cNvCxnSpPr>
            <a:stCxn id="68" idx="6"/>
            <a:endCxn id="59" idx="2"/>
          </p:cNvCxnSpPr>
          <p:nvPr/>
        </p:nvCxnSpPr>
        <p:spPr>
          <a:xfrm>
            <a:off x="1658100" y="3962624"/>
            <a:ext cx="811582" cy="0"/>
          </a:xfrm>
          <a:prstGeom prst="straightConnector1">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0BC9398-9E9B-8F44-88F3-D8F063D4ABF4}"/>
              </a:ext>
            </a:extLst>
          </p:cNvPr>
          <p:cNvCxnSpPr>
            <a:stCxn id="59" idx="6"/>
            <a:endCxn id="82" idx="2"/>
          </p:cNvCxnSpPr>
          <p:nvPr/>
        </p:nvCxnSpPr>
        <p:spPr>
          <a:xfrm>
            <a:off x="3658402" y="3962624"/>
            <a:ext cx="811582" cy="0"/>
          </a:xfrm>
          <a:prstGeom prst="straightConnector1">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4098FB1-E50F-4248-A314-DBCF8822A7BE}"/>
              </a:ext>
            </a:extLst>
          </p:cNvPr>
          <p:cNvCxnSpPr>
            <a:stCxn id="82" idx="6"/>
            <a:endCxn id="74" idx="2"/>
          </p:cNvCxnSpPr>
          <p:nvPr/>
        </p:nvCxnSpPr>
        <p:spPr>
          <a:xfrm>
            <a:off x="5658704" y="3962624"/>
            <a:ext cx="811582" cy="0"/>
          </a:xfrm>
          <a:prstGeom prst="straightConnector1">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CC749C98-A859-F14A-A11E-B3351CCA8876}"/>
              </a:ext>
            </a:extLst>
          </p:cNvPr>
          <p:cNvCxnSpPr>
            <a:cxnSpLocks/>
            <a:stCxn id="74" idx="6"/>
            <a:endCxn id="58" idx="2"/>
          </p:cNvCxnSpPr>
          <p:nvPr/>
        </p:nvCxnSpPr>
        <p:spPr>
          <a:xfrm>
            <a:off x="7659006" y="3962624"/>
            <a:ext cx="811582" cy="0"/>
          </a:xfrm>
          <a:prstGeom prst="straightConnector1">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226BB1A-890C-9A48-ABC7-0319D3E2FD07}"/>
              </a:ext>
            </a:extLst>
          </p:cNvPr>
          <p:cNvCxnSpPr>
            <a:cxnSpLocks/>
            <a:stCxn id="58" idx="6"/>
            <a:endCxn id="72" idx="2"/>
          </p:cNvCxnSpPr>
          <p:nvPr/>
        </p:nvCxnSpPr>
        <p:spPr>
          <a:xfrm>
            <a:off x="9659308" y="3962624"/>
            <a:ext cx="811580" cy="0"/>
          </a:xfrm>
          <a:prstGeom prst="straightConnector1">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676A1E87-D764-B949-8690-D080FCA3A652}"/>
              </a:ext>
            </a:extLst>
          </p:cNvPr>
          <p:cNvCxnSpPr>
            <a:cxnSpLocks/>
            <a:stCxn id="58" idx="4"/>
            <a:endCxn id="82" idx="4"/>
          </p:cNvCxnSpPr>
          <p:nvPr/>
        </p:nvCxnSpPr>
        <p:spPr>
          <a:xfrm rot="5400000">
            <a:off x="7064646" y="2556682"/>
            <a:ext cx="12700" cy="4000604"/>
          </a:xfrm>
          <a:prstGeom prst="bentConnector3">
            <a:avLst>
              <a:gd name="adj1" fmla="val 1800000"/>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Elbow Connector 102">
            <a:extLst>
              <a:ext uri="{FF2B5EF4-FFF2-40B4-BE49-F238E27FC236}">
                <a16:creationId xmlns:a16="http://schemas.microsoft.com/office/drawing/2014/main" id="{360DFBB4-3B5D-F94E-A278-DAF5CE7867F1}"/>
              </a:ext>
            </a:extLst>
          </p:cNvPr>
          <p:cNvCxnSpPr>
            <a:cxnSpLocks/>
            <a:stCxn id="74" idx="4"/>
            <a:endCxn id="82" idx="4"/>
          </p:cNvCxnSpPr>
          <p:nvPr/>
        </p:nvCxnSpPr>
        <p:spPr>
          <a:xfrm rot="5400000">
            <a:off x="6064495" y="3556833"/>
            <a:ext cx="12700" cy="2000302"/>
          </a:xfrm>
          <a:prstGeom prst="bentConnector3">
            <a:avLst>
              <a:gd name="adj1" fmla="val 1800000"/>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a:extLst>
              <a:ext uri="{FF2B5EF4-FFF2-40B4-BE49-F238E27FC236}">
                <a16:creationId xmlns:a16="http://schemas.microsoft.com/office/drawing/2014/main" id="{8570BE84-7077-7A44-894B-8F8EB131D096}"/>
              </a:ext>
            </a:extLst>
          </p:cNvPr>
          <p:cNvCxnSpPr>
            <a:cxnSpLocks/>
            <a:stCxn id="72" idx="4"/>
            <a:endCxn id="82" idx="4"/>
          </p:cNvCxnSpPr>
          <p:nvPr/>
        </p:nvCxnSpPr>
        <p:spPr>
          <a:xfrm rot="5400000">
            <a:off x="8064796" y="1556532"/>
            <a:ext cx="12700" cy="6000904"/>
          </a:xfrm>
          <a:prstGeom prst="bentConnector3">
            <a:avLst>
              <a:gd name="adj1" fmla="val 1800000"/>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Elbow Connector 112">
            <a:extLst>
              <a:ext uri="{FF2B5EF4-FFF2-40B4-BE49-F238E27FC236}">
                <a16:creationId xmlns:a16="http://schemas.microsoft.com/office/drawing/2014/main" id="{6843F645-44A4-564F-BD9E-03583E679FD3}"/>
              </a:ext>
            </a:extLst>
          </p:cNvPr>
          <p:cNvCxnSpPr>
            <a:cxnSpLocks/>
            <a:stCxn id="59" idx="0"/>
            <a:endCxn id="72" idx="0"/>
          </p:cNvCxnSpPr>
          <p:nvPr/>
        </p:nvCxnSpPr>
        <p:spPr>
          <a:xfrm rot="5400000" flipH="1" flipV="1">
            <a:off x="7064645" y="-632339"/>
            <a:ext cx="12700" cy="8001206"/>
          </a:xfrm>
          <a:prstGeom prst="bentConnector3">
            <a:avLst>
              <a:gd name="adj1" fmla="val 1800000"/>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E9F2BA5E-AD16-EC4C-9932-9074B6ACD1A0}"/>
              </a:ext>
            </a:extLst>
          </p:cNvPr>
          <p:cNvCxnSpPr>
            <a:cxnSpLocks/>
            <a:stCxn id="68" idx="0"/>
            <a:endCxn id="74" idx="0"/>
          </p:cNvCxnSpPr>
          <p:nvPr/>
        </p:nvCxnSpPr>
        <p:spPr>
          <a:xfrm rot="5400000" flipH="1" flipV="1">
            <a:off x="4064193" y="367811"/>
            <a:ext cx="12700" cy="6000906"/>
          </a:xfrm>
          <a:prstGeom prst="bentConnector3">
            <a:avLst>
              <a:gd name="adj1" fmla="val 1800000"/>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AFFA9C84-66AE-6A43-9285-0EC4EB5891AF}"/>
              </a:ext>
            </a:extLst>
          </p:cNvPr>
          <p:cNvCxnSpPr>
            <a:cxnSpLocks/>
            <a:stCxn id="82" idx="0"/>
            <a:endCxn id="58" idx="0"/>
          </p:cNvCxnSpPr>
          <p:nvPr/>
        </p:nvCxnSpPr>
        <p:spPr>
          <a:xfrm rot="5400000" flipH="1" flipV="1">
            <a:off x="7064646" y="1367962"/>
            <a:ext cx="12700" cy="4000604"/>
          </a:xfrm>
          <a:prstGeom prst="bentConnector3">
            <a:avLst>
              <a:gd name="adj1" fmla="val 1800000"/>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12CFDBA2-45BF-A54E-AE5F-6FAC239284E9}"/>
              </a:ext>
            </a:extLst>
          </p:cNvPr>
          <p:cNvCxnSpPr>
            <a:cxnSpLocks/>
            <a:stCxn id="72" idx="4"/>
            <a:endCxn id="59" idx="4"/>
          </p:cNvCxnSpPr>
          <p:nvPr/>
        </p:nvCxnSpPr>
        <p:spPr>
          <a:xfrm rot="5400000">
            <a:off x="7064645" y="556381"/>
            <a:ext cx="12700" cy="8001206"/>
          </a:xfrm>
          <a:prstGeom prst="bentConnector3">
            <a:avLst>
              <a:gd name="adj1" fmla="val 1800000"/>
            </a:avLst>
          </a:prstGeom>
          <a:ln>
            <a:solidFill>
              <a:schemeClr val="accent6">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8AEE653-10AC-A440-855B-E10463E080CC}"/>
              </a:ext>
            </a:extLst>
          </p:cNvPr>
          <p:cNvSpPr txBox="1"/>
          <p:nvPr/>
        </p:nvSpPr>
        <p:spPr>
          <a:xfrm>
            <a:off x="852407" y="1871989"/>
            <a:ext cx="573437" cy="326072"/>
          </a:xfrm>
          <a:prstGeom prst="rect">
            <a:avLst/>
          </a:prstGeom>
          <a:noFill/>
        </p:spPr>
        <p:txBody>
          <a:bodyPr wrap="square" lIns="0" tIns="0" rIns="0" bIns="0" rtlCol="0" anchor="ctr" anchorCtr="0">
            <a:noAutofit/>
          </a:bodyPr>
          <a:lstStyle/>
          <a:p>
            <a:pPr algn="l" defTabSz="685800" rtl="0" eaLnBrk="1" latinLnBrk="0" hangingPunct="1">
              <a:lnSpc>
                <a:spcPct val="100000"/>
              </a:lnSpc>
              <a:spcBef>
                <a:spcPts val="600"/>
              </a:spcBef>
              <a:spcAft>
                <a:spcPts val="600"/>
              </a:spcAft>
              <a:buClr>
                <a:schemeClr val="accent2"/>
              </a:buClr>
              <a:buSzPct val="120000"/>
            </a:pPr>
            <a:r>
              <a:rPr lang="en-US" sz="1200" b="0" kern="1200" dirty="0">
                <a:solidFill>
                  <a:schemeClr val="tx2"/>
                </a:solidFill>
                <a:latin typeface="Courier" pitchFamily="2" charset="0"/>
                <a:ea typeface="Source Sans Pro" panose="020B0503030403020204" pitchFamily="34" charset="0"/>
              </a:rPr>
              <a:t>Step 1</a:t>
            </a:r>
          </a:p>
        </p:txBody>
      </p:sp>
      <p:sp>
        <p:nvSpPr>
          <p:cNvPr id="48" name="TextBox 47">
            <a:extLst>
              <a:ext uri="{FF2B5EF4-FFF2-40B4-BE49-F238E27FC236}">
                <a16:creationId xmlns:a16="http://schemas.microsoft.com/office/drawing/2014/main" id="{E756AD14-051F-3543-8C2A-21986F88F4BC}"/>
              </a:ext>
            </a:extLst>
          </p:cNvPr>
          <p:cNvSpPr txBox="1"/>
          <p:nvPr/>
        </p:nvSpPr>
        <p:spPr>
          <a:xfrm>
            <a:off x="2777323" y="1871989"/>
            <a:ext cx="573437" cy="326072"/>
          </a:xfrm>
          <a:prstGeom prst="rect">
            <a:avLst/>
          </a:prstGeom>
          <a:noFill/>
        </p:spPr>
        <p:txBody>
          <a:bodyPr wrap="square" lIns="0" tIns="0" rIns="0" bIns="0" rtlCol="0" anchor="ctr" anchorCtr="0">
            <a:noAutofit/>
          </a:bodyPr>
          <a:lstStyle/>
          <a:p>
            <a:pPr algn="l" defTabSz="685800" rtl="0" eaLnBrk="1" latinLnBrk="0" hangingPunct="1">
              <a:lnSpc>
                <a:spcPct val="100000"/>
              </a:lnSpc>
              <a:spcBef>
                <a:spcPts val="600"/>
              </a:spcBef>
              <a:spcAft>
                <a:spcPts val="600"/>
              </a:spcAft>
              <a:buClr>
                <a:schemeClr val="accent2"/>
              </a:buClr>
              <a:buSzPct val="120000"/>
            </a:pPr>
            <a:r>
              <a:rPr lang="en-US" sz="1200" b="0" kern="1200" dirty="0">
                <a:solidFill>
                  <a:schemeClr val="tx2"/>
                </a:solidFill>
                <a:latin typeface="Courier" pitchFamily="2" charset="0"/>
                <a:ea typeface="Source Sans Pro" panose="020B0503030403020204" pitchFamily="34" charset="0"/>
              </a:rPr>
              <a:t>Step 2</a:t>
            </a:r>
          </a:p>
        </p:txBody>
      </p:sp>
      <p:sp>
        <p:nvSpPr>
          <p:cNvPr id="49" name="TextBox 48">
            <a:extLst>
              <a:ext uri="{FF2B5EF4-FFF2-40B4-BE49-F238E27FC236}">
                <a16:creationId xmlns:a16="http://schemas.microsoft.com/office/drawing/2014/main" id="{748C6699-D84E-E04A-B38B-3EC4D08E4192}"/>
              </a:ext>
            </a:extLst>
          </p:cNvPr>
          <p:cNvSpPr txBox="1"/>
          <p:nvPr/>
        </p:nvSpPr>
        <p:spPr>
          <a:xfrm>
            <a:off x="4783975" y="1871989"/>
            <a:ext cx="573437" cy="326072"/>
          </a:xfrm>
          <a:prstGeom prst="rect">
            <a:avLst/>
          </a:prstGeom>
          <a:noFill/>
        </p:spPr>
        <p:txBody>
          <a:bodyPr wrap="square" lIns="0" tIns="0" rIns="0" bIns="0" rtlCol="0" anchor="ctr" anchorCtr="0">
            <a:noAutofit/>
          </a:bodyPr>
          <a:lstStyle/>
          <a:p>
            <a:pPr algn="l" defTabSz="685800" rtl="0" eaLnBrk="1" latinLnBrk="0" hangingPunct="1">
              <a:lnSpc>
                <a:spcPct val="100000"/>
              </a:lnSpc>
              <a:spcBef>
                <a:spcPts val="600"/>
              </a:spcBef>
              <a:spcAft>
                <a:spcPts val="600"/>
              </a:spcAft>
              <a:buClr>
                <a:schemeClr val="accent2"/>
              </a:buClr>
              <a:buSzPct val="120000"/>
            </a:pPr>
            <a:r>
              <a:rPr lang="en-US" sz="1200" b="0" kern="1200" dirty="0">
                <a:solidFill>
                  <a:schemeClr val="tx2"/>
                </a:solidFill>
                <a:latin typeface="Courier" pitchFamily="2" charset="0"/>
                <a:ea typeface="Source Sans Pro" panose="020B0503030403020204" pitchFamily="34" charset="0"/>
              </a:rPr>
              <a:t>Step 3</a:t>
            </a:r>
          </a:p>
        </p:txBody>
      </p:sp>
      <p:sp>
        <p:nvSpPr>
          <p:cNvPr id="50" name="TextBox 49">
            <a:extLst>
              <a:ext uri="{FF2B5EF4-FFF2-40B4-BE49-F238E27FC236}">
                <a16:creationId xmlns:a16="http://schemas.microsoft.com/office/drawing/2014/main" id="{B9156621-A158-E544-8FCE-6AE6DEBDBEDB}"/>
              </a:ext>
            </a:extLst>
          </p:cNvPr>
          <p:cNvSpPr txBox="1"/>
          <p:nvPr/>
        </p:nvSpPr>
        <p:spPr>
          <a:xfrm>
            <a:off x="6790627" y="1869429"/>
            <a:ext cx="573437" cy="326072"/>
          </a:xfrm>
          <a:prstGeom prst="rect">
            <a:avLst/>
          </a:prstGeom>
          <a:noFill/>
        </p:spPr>
        <p:txBody>
          <a:bodyPr wrap="square" lIns="0" tIns="0" rIns="0" bIns="0" rtlCol="0" anchor="ctr" anchorCtr="0">
            <a:noAutofit/>
          </a:bodyPr>
          <a:lstStyle/>
          <a:p>
            <a:pPr algn="l" defTabSz="685800" rtl="0" eaLnBrk="1" latinLnBrk="0" hangingPunct="1">
              <a:lnSpc>
                <a:spcPct val="100000"/>
              </a:lnSpc>
              <a:spcBef>
                <a:spcPts val="600"/>
              </a:spcBef>
              <a:spcAft>
                <a:spcPts val="600"/>
              </a:spcAft>
              <a:buClr>
                <a:schemeClr val="accent2"/>
              </a:buClr>
              <a:buSzPct val="120000"/>
            </a:pPr>
            <a:r>
              <a:rPr lang="en-US" sz="1200" b="0" kern="1200" dirty="0">
                <a:solidFill>
                  <a:schemeClr val="tx2"/>
                </a:solidFill>
                <a:latin typeface="Courier" pitchFamily="2" charset="0"/>
                <a:ea typeface="Source Sans Pro" panose="020B0503030403020204" pitchFamily="34" charset="0"/>
              </a:rPr>
              <a:t>Step 4</a:t>
            </a:r>
          </a:p>
        </p:txBody>
      </p:sp>
      <p:sp>
        <p:nvSpPr>
          <p:cNvPr id="51" name="TextBox 50">
            <a:extLst>
              <a:ext uri="{FF2B5EF4-FFF2-40B4-BE49-F238E27FC236}">
                <a16:creationId xmlns:a16="http://schemas.microsoft.com/office/drawing/2014/main" id="{EACB7E5E-FB35-004C-AE95-2A77534AD417}"/>
              </a:ext>
            </a:extLst>
          </p:cNvPr>
          <p:cNvSpPr txBox="1"/>
          <p:nvPr/>
        </p:nvSpPr>
        <p:spPr>
          <a:xfrm>
            <a:off x="8784579" y="1869429"/>
            <a:ext cx="573437" cy="326072"/>
          </a:xfrm>
          <a:prstGeom prst="rect">
            <a:avLst/>
          </a:prstGeom>
          <a:noFill/>
        </p:spPr>
        <p:txBody>
          <a:bodyPr wrap="square" lIns="0" tIns="0" rIns="0" bIns="0" rtlCol="0" anchor="ctr" anchorCtr="0">
            <a:noAutofit/>
          </a:bodyPr>
          <a:lstStyle/>
          <a:p>
            <a:pPr algn="l" defTabSz="685800" rtl="0" eaLnBrk="1" latinLnBrk="0" hangingPunct="1">
              <a:lnSpc>
                <a:spcPct val="100000"/>
              </a:lnSpc>
              <a:spcBef>
                <a:spcPts val="600"/>
              </a:spcBef>
              <a:spcAft>
                <a:spcPts val="600"/>
              </a:spcAft>
              <a:buClr>
                <a:schemeClr val="accent2"/>
              </a:buClr>
              <a:buSzPct val="120000"/>
            </a:pPr>
            <a:r>
              <a:rPr lang="en-US" sz="1200" b="0" kern="1200" dirty="0">
                <a:solidFill>
                  <a:schemeClr val="tx2"/>
                </a:solidFill>
                <a:latin typeface="Courier" pitchFamily="2" charset="0"/>
                <a:ea typeface="Source Sans Pro" panose="020B0503030403020204" pitchFamily="34" charset="0"/>
              </a:rPr>
              <a:t>Step 5</a:t>
            </a:r>
          </a:p>
        </p:txBody>
      </p:sp>
      <p:sp>
        <p:nvSpPr>
          <p:cNvPr id="52" name="TextBox 51">
            <a:extLst>
              <a:ext uri="{FF2B5EF4-FFF2-40B4-BE49-F238E27FC236}">
                <a16:creationId xmlns:a16="http://schemas.microsoft.com/office/drawing/2014/main" id="{A2D98292-C187-EF42-AC49-2173E1BC9AB5}"/>
              </a:ext>
            </a:extLst>
          </p:cNvPr>
          <p:cNvSpPr txBox="1"/>
          <p:nvPr/>
        </p:nvSpPr>
        <p:spPr>
          <a:xfrm>
            <a:off x="10784879" y="1869429"/>
            <a:ext cx="573437" cy="326072"/>
          </a:xfrm>
          <a:prstGeom prst="rect">
            <a:avLst/>
          </a:prstGeom>
          <a:noFill/>
        </p:spPr>
        <p:txBody>
          <a:bodyPr wrap="square" lIns="0" tIns="0" rIns="0" bIns="0" rtlCol="0" anchor="ctr" anchorCtr="0">
            <a:noAutofit/>
          </a:bodyPr>
          <a:lstStyle/>
          <a:p>
            <a:pPr algn="l" defTabSz="685800" rtl="0" eaLnBrk="1" latinLnBrk="0" hangingPunct="1">
              <a:lnSpc>
                <a:spcPct val="100000"/>
              </a:lnSpc>
              <a:spcBef>
                <a:spcPts val="600"/>
              </a:spcBef>
              <a:spcAft>
                <a:spcPts val="600"/>
              </a:spcAft>
              <a:buClr>
                <a:schemeClr val="accent2"/>
              </a:buClr>
              <a:buSzPct val="120000"/>
            </a:pPr>
            <a:r>
              <a:rPr lang="en-US" sz="1200" b="0" kern="1200" dirty="0">
                <a:solidFill>
                  <a:schemeClr val="tx2"/>
                </a:solidFill>
                <a:latin typeface="Courier" pitchFamily="2" charset="0"/>
                <a:ea typeface="Source Sans Pro" panose="020B0503030403020204" pitchFamily="34" charset="0"/>
              </a:rPr>
              <a:t>Step 6</a:t>
            </a:r>
          </a:p>
        </p:txBody>
      </p:sp>
    </p:spTree>
    <p:extLst>
      <p:ext uri="{BB962C8B-B14F-4D97-AF65-F5344CB8AC3E}">
        <p14:creationId xmlns:p14="http://schemas.microsoft.com/office/powerpoint/2010/main" val="78143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left)">
                                      <p:cBhvr>
                                        <p:cTn id="7" dur="1000"/>
                                        <p:tgtEl>
                                          <p:spTgt spid="85"/>
                                        </p:tgtEl>
                                      </p:cBhvr>
                                    </p:animEffect>
                                  </p:childTnLst>
                                </p:cTn>
                              </p:par>
                              <p:par>
                                <p:cTn id="8" presetID="22" presetClass="entr" presetSubtype="8"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wipe(left)">
                                      <p:cBhvr>
                                        <p:cTn id="10" dur="1000"/>
                                        <p:tgtEl>
                                          <p:spTgt spid="87"/>
                                        </p:tgtEl>
                                      </p:cBhvr>
                                    </p:animEffect>
                                  </p:childTnLst>
                                </p:cTn>
                              </p:par>
                              <p:par>
                                <p:cTn id="11" presetID="22" presetClass="entr" presetSubtype="8"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wipe(left)">
                                      <p:cBhvr>
                                        <p:cTn id="13" dur="1000"/>
                                        <p:tgtEl>
                                          <p:spTgt spid="89"/>
                                        </p:tgtEl>
                                      </p:cBhvr>
                                    </p:animEffect>
                                  </p:childTnLst>
                                </p:cTn>
                              </p:par>
                              <p:par>
                                <p:cTn id="14" presetID="22" presetClass="entr" presetSubtype="8"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wipe(left)">
                                      <p:cBhvr>
                                        <p:cTn id="16" dur="1000"/>
                                        <p:tgtEl>
                                          <p:spTgt spid="91"/>
                                        </p:tgtEl>
                                      </p:cBhvr>
                                    </p:animEffect>
                                  </p:childTnLst>
                                </p:cTn>
                              </p:par>
                              <p:par>
                                <p:cTn id="17" presetID="22" presetClass="entr" presetSubtype="8"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wipe(left)">
                                      <p:cBhvr>
                                        <p:cTn id="19" dur="1000"/>
                                        <p:tgtEl>
                                          <p:spTgt spid="94"/>
                                        </p:tgtEl>
                                      </p:cBhvr>
                                    </p:animEffect>
                                  </p:childTnLst>
                                </p:cTn>
                              </p:par>
                              <p:par>
                                <p:cTn id="20" presetID="22" presetClass="entr" presetSubtype="8" fill="hold" nodeType="with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wipe(left)">
                                      <p:cBhvr>
                                        <p:cTn id="22" dur="1000"/>
                                        <p:tgtEl>
                                          <p:spTgt spid="118"/>
                                        </p:tgtEl>
                                      </p:cBhvr>
                                    </p:animEffect>
                                  </p:childTnLst>
                                </p:cTn>
                              </p:par>
                              <p:par>
                                <p:cTn id="23" presetID="22" presetClass="entr" presetSubtype="8"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wipe(left)">
                                      <p:cBhvr>
                                        <p:cTn id="25" dur="1000"/>
                                        <p:tgtEl>
                                          <p:spTgt spid="113"/>
                                        </p:tgtEl>
                                      </p:cBhvr>
                                    </p:animEffect>
                                  </p:childTnLst>
                                </p:cTn>
                              </p:par>
                              <p:par>
                                <p:cTn id="26" presetID="22" presetClass="entr" presetSubtype="8" fill="hold"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wipe(left)">
                                      <p:cBhvr>
                                        <p:cTn id="28" dur="1000"/>
                                        <p:tgtEl>
                                          <p:spTgt spid="124"/>
                                        </p:tgtEl>
                                      </p:cBhvr>
                                    </p:animEffect>
                                  </p:childTnLst>
                                </p:cTn>
                              </p:par>
                            </p:childTnLst>
                          </p:cTn>
                        </p:par>
                        <p:par>
                          <p:cTn id="29" fill="hold">
                            <p:stCondLst>
                              <p:cond delay="1000"/>
                            </p:stCondLst>
                            <p:childTnLst>
                              <p:par>
                                <p:cTn id="30" presetID="22" presetClass="entr" presetSubtype="2" repeatCount="0"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right)">
                                      <p:cBhvr>
                                        <p:cTn id="32" dur="1000"/>
                                        <p:tgtEl>
                                          <p:spTgt spid="44"/>
                                        </p:tgtEl>
                                      </p:cBhvr>
                                    </p:animEffect>
                                  </p:childTnLst>
                                </p:cTn>
                              </p:par>
                              <p:par>
                                <p:cTn id="33" presetID="22" presetClass="entr" presetSubtype="2" repeatCount="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animEffect transition="in" filter="wipe(right)">
                                      <p:cBhvr>
                                        <p:cTn id="35" dur="1000"/>
                                        <p:tgtEl>
                                          <p:spTgt spid="107"/>
                                        </p:tgtEl>
                                      </p:cBhvr>
                                    </p:animEffect>
                                  </p:childTnLst>
                                </p:cTn>
                              </p:par>
                              <p:par>
                                <p:cTn id="36" presetID="22" presetClass="entr" presetSubtype="2" repeatCount="0" fill="hold" nodeType="withEffect">
                                  <p:stCondLst>
                                    <p:cond delay="500"/>
                                  </p:stCondLst>
                                  <p:childTnLst>
                                    <p:set>
                                      <p:cBhvr>
                                        <p:cTn id="37" dur="1" fill="hold">
                                          <p:stCondLst>
                                            <p:cond delay="0"/>
                                          </p:stCondLst>
                                        </p:cTn>
                                        <p:tgtEl>
                                          <p:spTgt spid="101"/>
                                        </p:tgtEl>
                                        <p:attrNameLst>
                                          <p:attrName>style.visibility</p:attrName>
                                        </p:attrNameLst>
                                      </p:cBhvr>
                                      <p:to>
                                        <p:strVal val="visible"/>
                                      </p:to>
                                    </p:set>
                                    <p:animEffect transition="in" filter="wipe(right)">
                                      <p:cBhvr>
                                        <p:cTn id="38" dur="1000"/>
                                        <p:tgtEl>
                                          <p:spTgt spid="101"/>
                                        </p:tgtEl>
                                      </p:cBhvr>
                                    </p:animEffect>
                                  </p:childTnLst>
                                </p:cTn>
                              </p:par>
                              <p:par>
                                <p:cTn id="39" presetID="22" presetClass="entr" presetSubtype="2" repeatCount="0" fill="hold" nodeType="withEffect">
                                  <p:stCondLst>
                                    <p:cond delay="500"/>
                                  </p:stCondLst>
                                  <p:childTnLst>
                                    <p:set>
                                      <p:cBhvr>
                                        <p:cTn id="40" dur="1" fill="hold">
                                          <p:stCondLst>
                                            <p:cond delay="0"/>
                                          </p:stCondLst>
                                        </p:cTn>
                                        <p:tgtEl>
                                          <p:spTgt spid="103"/>
                                        </p:tgtEl>
                                        <p:attrNameLst>
                                          <p:attrName>style.visibility</p:attrName>
                                        </p:attrNameLst>
                                      </p:cBhvr>
                                      <p:to>
                                        <p:strVal val="visible"/>
                                      </p:to>
                                    </p:set>
                                    <p:animEffect transition="in" filter="wipe(right)">
                                      <p:cBhvr>
                                        <p:cTn id="4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6793A94-CB61-9B4B-A7DB-90DBC35BAEA3}"/>
              </a:ext>
            </a:extLst>
          </p:cNvPr>
          <p:cNvPicPr>
            <a:picLocks noGrp="1" noChangeAspect="1"/>
          </p:cNvPicPr>
          <p:nvPr>
            <p:ph sz="quarter" idx="17"/>
          </p:nvPr>
        </p:nvPicPr>
        <p:blipFill>
          <a:blip r:embed="rId2"/>
          <a:stretch>
            <a:fillRect/>
          </a:stretch>
        </p:blipFill>
        <p:spPr>
          <a:xfrm>
            <a:off x="1504791" y="1444488"/>
            <a:ext cx="3522980" cy="2201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Content Placeholder 12">
            <a:extLst>
              <a:ext uri="{FF2B5EF4-FFF2-40B4-BE49-F238E27FC236}">
                <a16:creationId xmlns:a16="http://schemas.microsoft.com/office/drawing/2014/main" id="{691542B9-16A7-044F-95DE-D1C58C6CCA61}"/>
              </a:ext>
            </a:extLst>
          </p:cNvPr>
          <p:cNvPicPr>
            <a:picLocks noGrp="1" noChangeAspect="1"/>
          </p:cNvPicPr>
          <p:nvPr>
            <p:ph sz="quarter" idx="18"/>
          </p:nvPr>
        </p:nvPicPr>
        <p:blipFill>
          <a:blip r:embed="rId3"/>
          <a:stretch>
            <a:fillRect/>
          </a:stretch>
        </p:blipFill>
        <p:spPr>
          <a:xfrm>
            <a:off x="1504792" y="3890826"/>
            <a:ext cx="3522979" cy="2201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Content Placeholder 10">
            <a:extLst>
              <a:ext uri="{FF2B5EF4-FFF2-40B4-BE49-F238E27FC236}">
                <a16:creationId xmlns:a16="http://schemas.microsoft.com/office/drawing/2014/main" id="{184FDB2D-EFB1-614C-AFFF-CBA3F11A6E4C}"/>
              </a:ext>
            </a:extLst>
          </p:cNvPr>
          <p:cNvPicPr>
            <a:picLocks noGrp="1" noChangeAspect="1"/>
          </p:cNvPicPr>
          <p:nvPr>
            <p:ph sz="quarter" idx="19"/>
          </p:nvPr>
        </p:nvPicPr>
        <p:blipFill>
          <a:blip r:embed="rId4"/>
          <a:stretch>
            <a:fillRect/>
          </a:stretch>
        </p:blipFill>
        <p:spPr>
          <a:xfrm>
            <a:off x="7164229" y="1444488"/>
            <a:ext cx="3522980" cy="2201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Content Placeholder 14">
            <a:extLst>
              <a:ext uri="{FF2B5EF4-FFF2-40B4-BE49-F238E27FC236}">
                <a16:creationId xmlns:a16="http://schemas.microsoft.com/office/drawing/2014/main" id="{FB715BC7-61A7-D549-B91D-DD64DA7799AD}"/>
              </a:ext>
            </a:extLst>
          </p:cNvPr>
          <p:cNvPicPr>
            <a:picLocks noGrp="1" noChangeAspect="1"/>
          </p:cNvPicPr>
          <p:nvPr>
            <p:ph sz="quarter" idx="20"/>
          </p:nvPr>
        </p:nvPicPr>
        <p:blipFill>
          <a:blip r:embed="rId5"/>
          <a:stretch>
            <a:fillRect/>
          </a:stretch>
        </p:blipFill>
        <p:spPr>
          <a:xfrm>
            <a:off x="7164229" y="3890826"/>
            <a:ext cx="3522979" cy="22018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itle 6">
            <a:extLst>
              <a:ext uri="{FF2B5EF4-FFF2-40B4-BE49-F238E27FC236}">
                <a16:creationId xmlns:a16="http://schemas.microsoft.com/office/drawing/2014/main" id="{16B473DF-6634-304D-8528-676B21430F66}"/>
              </a:ext>
            </a:extLst>
          </p:cNvPr>
          <p:cNvSpPr>
            <a:spLocks noGrp="1"/>
          </p:cNvSpPr>
          <p:nvPr>
            <p:ph type="title"/>
          </p:nvPr>
        </p:nvSpPr>
        <p:spPr/>
        <p:txBody>
          <a:bodyPr/>
          <a:lstStyle/>
          <a:p>
            <a:r>
              <a:rPr lang="en-US" dirty="0">
                <a:solidFill>
                  <a:schemeClr val="tx1">
                    <a:lumMod val="75000"/>
                    <a:lumOff val="25000"/>
                  </a:schemeClr>
                </a:solidFill>
                <a:latin typeface="Avenir Roman" panose="02000503020000020003" pitchFamily="2" charset="0"/>
              </a:rPr>
              <a:t>Step 1: Literature &amp; Product Research</a:t>
            </a:r>
          </a:p>
        </p:txBody>
      </p:sp>
      <p:sp>
        <p:nvSpPr>
          <p:cNvPr id="16" name="Rectangle 15">
            <a:extLst>
              <a:ext uri="{FF2B5EF4-FFF2-40B4-BE49-F238E27FC236}">
                <a16:creationId xmlns:a16="http://schemas.microsoft.com/office/drawing/2014/main" id="{2CF36C9A-6283-CB43-9D74-4FE9BD5DBF3E}"/>
              </a:ext>
            </a:extLst>
          </p:cNvPr>
          <p:cNvSpPr/>
          <p:nvPr/>
        </p:nvSpPr>
        <p:spPr>
          <a:xfrm>
            <a:off x="4704522" y="2822714"/>
            <a:ext cx="1033669" cy="318052"/>
          </a:xfrm>
          <a:prstGeom prst="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dirty="0">
                <a:solidFill>
                  <a:schemeClr val="bg1"/>
                </a:solidFill>
                <a:latin typeface="Source Sans Pro" panose="020B0503030403020204" pitchFamily="34" charset="0"/>
                <a:ea typeface="Source Sans Pro" panose="020B0503030403020204" pitchFamily="34" charset="0"/>
              </a:rPr>
              <a:t>Books</a:t>
            </a:r>
          </a:p>
        </p:txBody>
      </p:sp>
      <p:sp>
        <p:nvSpPr>
          <p:cNvPr id="17" name="Rectangle 16">
            <a:extLst>
              <a:ext uri="{FF2B5EF4-FFF2-40B4-BE49-F238E27FC236}">
                <a16:creationId xmlns:a16="http://schemas.microsoft.com/office/drawing/2014/main" id="{9FF71132-71E1-854D-AA3D-6562FE7782F2}"/>
              </a:ext>
            </a:extLst>
          </p:cNvPr>
          <p:cNvSpPr/>
          <p:nvPr/>
        </p:nvSpPr>
        <p:spPr>
          <a:xfrm>
            <a:off x="4704522" y="5373758"/>
            <a:ext cx="1033669" cy="318052"/>
          </a:xfrm>
          <a:prstGeom prst="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dirty="0">
                <a:solidFill>
                  <a:schemeClr val="bg1"/>
                </a:solidFill>
                <a:latin typeface="Source Sans Pro" panose="020B0503030403020204" pitchFamily="34" charset="0"/>
                <a:ea typeface="Source Sans Pro" panose="020B0503030403020204" pitchFamily="34" charset="0"/>
              </a:rPr>
              <a:t>Videos</a:t>
            </a:r>
          </a:p>
        </p:txBody>
      </p:sp>
      <p:sp>
        <p:nvSpPr>
          <p:cNvPr id="18" name="Rectangle 17">
            <a:extLst>
              <a:ext uri="{FF2B5EF4-FFF2-40B4-BE49-F238E27FC236}">
                <a16:creationId xmlns:a16="http://schemas.microsoft.com/office/drawing/2014/main" id="{8E24EA00-AE28-464C-B80B-3EE3845EB0EE}"/>
              </a:ext>
            </a:extLst>
          </p:cNvPr>
          <p:cNvSpPr/>
          <p:nvPr/>
        </p:nvSpPr>
        <p:spPr>
          <a:xfrm>
            <a:off x="10356574" y="2822714"/>
            <a:ext cx="1033669" cy="318052"/>
          </a:xfrm>
          <a:prstGeom prst="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dirty="0">
                <a:solidFill>
                  <a:schemeClr val="bg1"/>
                </a:solidFill>
                <a:latin typeface="Source Sans Pro" panose="020B0503030403020204" pitchFamily="34" charset="0"/>
                <a:ea typeface="Source Sans Pro" panose="020B0503030403020204" pitchFamily="34" charset="0"/>
              </a:rPr>
              <a:t>Articles</a:t>
            </a:r>
          </a:p>
        </p:txBody>
      </p:sp>
      <p:sp>
        <p:nvSpPr>
          <p:cNvPr id="19" name="Rectangle 18">
            <a:extLst>
              <a:ext uri="{FF2B5EF4-FFF2-40B4-BE49-F238E27FC236}">
                <a16:creationId xmlns:a16="http://schemas.microsoft.com/office/drawing/2014/main" id="{660B4FE1-B66D-714C-A9E4-04EB2ABB4825}"/>
              </a:ext>
            </a:extLst>
          </p:cNvPr>
          <p:cNvSpPr/>
          <p:nvPr/>
        </p:nvSpPr>
        <p:spPr>
          <a:xfrm>
            <a:off x="10356574" y="5368789"/>
            <a:ext cx="1033669" cy="318052"/>
          </a:xfrm>
          <a:prstGeom prst="rect">
            <a:avLst/>
          </a:prstGeom>
          <a:solidFill>
            <a:srgbClr val="0091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dirty="0">
                <a:solidFill>
                  <a:schemeClr val="bg1"/>
                </a:solidFill>
                <a:latin typeface="Source Sans Pro" panose="020B0503030403020204" pitchFamily="34" charset="0"/>
                <a:ea typeface="Source Sans Pro" panose="020B0503030403020204" pitchFamily="34" charset="0"/>
              </a:rPr>
              <a:t>Examples</a:t>
            </a:r>
          </a:p>
        </p:txBody>
      </p:sp>
    </p:spTree>
    <p:extLst>
      <p:ext uri="{BB962C8B-B14F-4D97-AF65-F5344CB8AC3E}">
        <p14:creationId xmlns:p14="http://schemas.microsoft.com/office/powerpoint/2010/main" val="4290964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F4EB-C55D-994D-A327-B63BE81C5C1A}"/>
              </a:ext>
            </a:extLst>
          </p:cNvPr>
          <p:cNvSpPr>
            <a:spLocks noGrp="1"/>
          </p:cNvSpPr>
          <p:nvPr>
            <p:ph type="title"/>
          </p:nvPr>
        </p:nvSpPr>
        <p:spPr>
          <a:xfrm>
            <a:off x="660400" y="609600"/>
            <a:ext cx="10871200" cy="838199"/>
          </a:xfrm>
        </p:spPr>
        <p:txBody>
          <a:bodyPr/>
          <a:lstStyle/>
          <a:p>
            <a:r>
              <a:rPr lang="en-US" dirty="0">
                <a:solidFill>
                  <a:schemeClr val="tx1">
                    <a:lumMod val="75000"/>
                    <a:lumOff val="25000"/>
                  </a:schemeClr>
                </a:solidFill>
                <a:latin typeface="Avenir Roman" panose="02000503020000020003" pitchFamily="2" charset="0"/>
              </a:rPr>
              <a:t>Step 2: Stakeholder Interviews</a:t>
            </a:r>
          </a:p>
        </p:txBody>
      </p:sp>
      <p:pic>
        <p:nvPicPr>
          <p:cNvPr id="4" name="Picture 3">
            <a:extLst>
              <a:ext uri="{FF2B5EF4-FFF2-40B4-BE49-F238E27FC236}">
                <a16:creationId xmlns:a16="http://schemas.microsoft.com/office/drawing/2014/main" id="{792FB58B-CBB9-C549-B49B-8C2559AA2563}"/>
              </a:ext>
            </a:extLst>
          </p:cNvPr>
          <p:cNvPicPr>
            <a:picLocks noChangeAspect="1"/>
          </p:cNvPicPr>
          <p:nvPr/>
        </p:nvPicPr>
        <p:blipFill>
          <a:blip r:embed="rId3"/>
          <a:stretch>
            <a:fillRect/>
          </a:stretch>
        </p:blipFill>
        <p:spPr>
          <a:xfrm>
            <a:off x="661201" y="2713127"/>
            <a:ext cx="1473958" cy="1892347"/>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F9C70AC-3F1C-0F4C-84EE-4C6627727522}"/>
              </a:ext>
            </a:extLst>
          </p:cNvPr>
          <p:cNvPicPr>
            <a:picLocks noChangeAspect="1"/>
          </p:cNvPicPr>
          <p:nvPr/>
        </p:nvPicPr>
        <p:blipFill>
          <a:blip r:embed="rId4"/>
          <a:stretch>
            <a:fillRect/>
          </a:stretch>
        </p:blipFill>
        <p:spPr>
          <a:xfrm>
            <a:off x="2978322" y="2713127"/>
            <a:ext cx="1473958" cy="1892347"/>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8686D0C2-143B-9F4C-A765-DB8F319BAFF8}"/>
              </a:ext>
            </a:extLst>
          </p:cNvPr>
          <p:cNvPicPr>
            <a:picLocks noChangeAspect="1"/>
          </p:cNvPicPr>
          <p:nvPr/>
        </p:nvPicPr>
        <p:blipFill>
          <a:blip r:embed="rId5"/>
          <a:stretch>
            <a:fillRect/>
          </a:stretch>
        </p:blipFill>
        <p:spPr>
          <a:xfrm>
            <a:off x="5355814" y="2713127"/>
            <a:ext cx="1473958" cy="1892347"/>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7E634C8F-B6C4-634A-9A3B-5CA8655B8586}"/>
              </a:ext>
            </a:extLst>
          </p:cNvPr>
          <p:cNvPicPr>
            <a:picLocks noChangeAspect="1"/>
          </p:cNvPicPr>
          <p:nvPr/>
        </p:nvPicPr>
        <p:blipFill>
          <a:blip r:embed="rId6"/>
          <a:stretch>
            <a:fillRect/>
          </a:stretch>
        </p:blipFill>
        <p:spPr>
          <a:xfrm>
            <a:off x="7595506" y="2713127"/>
            <a:ext cx="1473958" cy="189234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A365BFA0-C67B-FD44-91C9-D1279540BE37}"/>
              </a:ext>
            </a:extLst>
          </p:cNvPr>
          <p:cNvPicPr>
            <a:picLocks noChangeAspect="1"/>
          </p:cNvPicPr>
          <p:nvPr/>
        </p:nvPicPr>
        <p:blipFill>
          <a:blip r:embed="rId7"/>
          <a:stretch>
            <a:fillRect/>
          </a:stretch>
        </p:blipFill>
        <p:spPr>
          <a:xfrm>
            <a:off x="9932089" y="2713127"/>
            <a:ext cx="1421711" cy="1892347"/>
          </a:xfrm>
          <a:prstGeom prst="rect">
            <a:avLst/>
          </a:prstGeom>
          <a:effectLst>
            <a:outerShdw blurRad="50800" dist="38100" dir="2700000" algn="tl" rotWithShape="0">
              <a:prstClr val="black">
                <a:alpha val="40000"/>
              </a:prstClr>
            </a:outerShdw>
          </a:effectLst>
        </p:spPr>
      </p:pic>
      <p:sp>
        <p:nvSpPr>
          <p:cNvPr id="12" name="Rectangle 11">
            <a:extLst>
              <a:ext uri="{FF2B5EF4-FFF2-40B4-BE49-F238E27FC236}">
                <a16:creationId xmlns:a16="http://schemas.microsoft.com/office/drawing/2014/main" id="{4F7099C9-24F9-DC48-B32A-4A3517642BE9}"/>
              </a:ext>
            </a:extLst>
          </p:cNvPr>
          <p:cNvSpPr/>
          <p:nvPr/>
        </p:nvSpPr>
        <p:spPr>
          <a:xfrm>
            <a:off x="619762" y="4799325"/>
            <a:ext cx="1556836" cy="800219"/>
          </a:xfrm>
          <a:prstGeom prst="rect">
            <a:avLst/>
          </a:prstGeom>
        </p:spPr>
        <p:txBody>
          <a:bodyPr wrap="none">
            <a:spAutoFit/>
          </a:bodyPr>
          <a:lstStyle/>
          <a:p>
            <a:pPr lvl="0" algn="ctr" defTabSz="685800">
              <a:spcBef>
                <a:spcPts val="600"/>
              </a:spcBef>
              <a:spcAft>
                <a:spcPts val="600"/>
              </a:spcAft>
              <a:buClr>
                <a:srgbClr val="009FE3"/>
              </a:buClr>
              <a:buSzPct val="120000"/>
            </a:pPr>
            <a:r>
              <a:rPr lang="en-US" dirty="0">
                <a:solidFill>
                  <a:schemeClr val="tx1">
                    <a:lumMod val="65000"/>
                    <a:lumOff val="35000"/>
                  </a:schemeClr>
                </a:solidFill>
              </a:rPr>
              <a:t>Kaitlin </a:t>
            </a:r>
          </a:p>
          <a:p>
            <a:pPr lvl="0" algn="ctr" defTabSz="685800">
              <a:spcBef>
                <a:spcPts val="600"/>
              </a:spcBef>
              <a:spcAft>
                <a:spcPts val="600"/>
              </a:spcAft>
              <a:buClr>
                <a:srgbClr val="009FE3"/>
              </a:buClr>
              <a:buSzPct val="120000"/>
            </a:pPr>
            <a:r>
              <a:rPr lang="en-US" dirty="0">
                <a:solidFill>
                  <a:srgbClr val="00B2AA"/>
                </a:solidFill>
              </a:rPr>
              <a:t>UX Research</a:t>
            </a:r>
          </a:p>
        </p:txBody>
      </p:sp>
      <p:sp>
        <p:nvSpPr>
          <p:cNvPr id="13" name="Rectangle 12">
            <a:extLst>
              <a:ext uri="{FF2B5EF4-FFF2-40B4-BE49-F238E27FC236}">
                <a16:creationId xmlns:a16="http://schemas.microsoft.com/office/drawing/2014/main" id="{88FC41AF-D09D-F74B-8FFA-3C824E3664E7}"/>
              </a:ext>
            </a:extLst>
          </p:cNvPr>
          <p:cNvSpPr/>
          <p:nvPr/>
        </p:nvSpPr>
        <p:spPr>
          <a:xfrm>
            <a:off x="3071535" y="4799325"/>
            <a:ext cx="1287532" cy="800219"/>
          </a:xfrm>
          <a:prstGeom prst="rect">
            <a:avLst/>
          </a:prstGeom>
        </p:spPr>
        <p:txBody>
          <a:bodyPr wrap="none">
            <a:spAutoFit/>
          </a:bodyPr>
          <a:lstStyle/>
          <a:p>
            <a:pPr lvl="0" algn="ctr" defTabSz="685800">
              <a:spcBef>
                <a:spcPts val="600"/>
              </a:spcBef>
              <a:spcAft>
                <a:spcPts val="600"/>
              </a:spcAft>
              <a:buClr>
                <a:srgbClr val="009FE3"/>
              </a:buClr>
              <a:buSzPct val="120000"/>
            </a:pPr>
            <a:r>
              <a:rPr lang="en-US" dirty="0">
                <a:solidFill>
                  <a:schemeClr val="tx1">
                    <a:lumMod val="65000"/>
                    <a:lumOff val="35000"/>
                  </a:schemeClr>
                </a:solidFill>
              </a:rPr>
              <a:t>Jaime </a:t>
            </a:r>
          </a:p>
          <a:p>
            <a:pPr lvl="0" algn="ctr" defTabSz="685800">
              <a:spcBef>
                <a:spcPts val="600"/>
              </a:spcBef>
              <a:spcAft>
                <a:spcPts val="600"/>
              </a:spcAft>
              <a:buClr>
                <a:srgbClr val="009FE3"/>
              </a:buClr>
              <a:buSzPct val="120000"/>
            </a:pPr>
            <a:r>
              <a:rPr lang="en-US" dirty="0">
                <a:solidFill>
                  <a:srgbClr val="00B2AA"/>
                </a:solidFill>
              </a:rPr>
              <a:t>UX Design</a:t>
            </a:r>
          </a:p>
        </p:txBody>
      </p:sp>
      <p:sp>
        <p:nvSpPr>
          <p:cNvPr id="14" name="Rectangle 13">
            <a:extLst>
              <a:ext uri="{FF2B5EF4-FFF2-40B4-BE49-F238E27FC236}">
                <a16:creationId xmlns:a16="http://schemas.microsoft.com/office/drawing/2014/main" id="{5CA0DA1C-39C5-DA49-AB8A-D6AD7EAFBFF8}"/>
              </a:ext>
            </a:extLst>
          </p:cNvPr>
          <p:cNvSpPr/>
          <p:nvPr/>
        </p:nvSpPr>
        <p:spPr>
          <a:xfrm>
            <a:off x="5134839" y="4830034"/>
            <a:ext cx="1915909" cy="800219"/>
          </a:xfrm>
          <a:prstGeom prst="rect">
            <a:avLst/>
          </a:prstGeom>
        </p:spPr>
        <p:txBody>
          <a:bodyPr wrap="none">
            <a:spAutoFit/>
          </a:bodyPr>
          <a:lstStyle/>
          <a:p>
            <a:pPr lvl="0" algn="ctr" defTabSz="685800">
              <a:spcBef>
                <a:spcPts val="600"/>
              </a:spcBef>
              <a:spcAft>
                <a:spcPts val="600"/>
              </a:spcAft>
              <a:buClr>
                <a:srgbClr val="009FE3"/>
              </a:buClr>
              <a:buSzPct val="120000"/>
            </a:pPr>
            <a:r>
              <a:rPr lang="en-US" dirty="0">
                <a:solidFill>
                  <a:schemeClr val="tx1">
                    <a:lumMod val="65000"/>
                    <a:lumOff val="35000"/>
                  </a:schemeClr>
                </a:solidFill>
              </a:rPr>
              <a:t>Jaime </a:t>
            </a:r>
          </a:p>
          <a:p>
            <a:pPr lvl="0" algn="ctr" defTabSz="685800">
              <a:spcBef>
                <a:spcPts val="600"/>
              </a:spcBef>
              <a:spcAft>
                <a:spcPts val="600"/>
              </a:spcAft>
              <a:buClr>
                <a:srgbClr val="009FE3"/>
              </a:buClr>
              <a:buSzPct val="120000"/>
            </a:pPr>
            <a:r>
              <a:rPr lang="en-US" dirty="0">
                <a:solidFill>
                  <a:srgbClr val="00B2AA"/>
                </a:solidFill>
              </a:rPr>
              <a:t>Content Strategy</a:t>
            </a:r>
          </a:p>
        </p:txBody>
      </p:sp>
      <p:sp>
        <p:nvSpPr>
          <p:cNvPr id="15" name="Rectangle 14">
            <a:extLst>
              <a:ext uri="{FF2B5EF4-FFF2-40B4-BE49-F238E27FC236}">
                <a16:creationId xmlns:a16="http://schemas.microsoft.com/office/drawing/2014/main" id="{3937054C-F5D6-0845-8591-1EECEE62CD68}"/>
              </a:ext>
            </a:extLst>
          </p:cNvPr>
          <p:cNvSpPr/>
          <p:nvPr/>
        </p:nvSpPr>
        <p:spPr>
          <a:xfrm>
            <a:off x="7536915" y="4817511"/>
            <a:ext cx="1591141" cy="800219"/>
          </a:xfrm>
          <a:prstGeom prst="rect">
            <a:avLst/>
          </a:prstGeom>
        </p:spPr>
        <p:txBody>
          <a:bodyPr wrap="none">
            <a:spAutoFit/>
          </a:bodyPr>
          <a:lstStyle/>
          <a:p>
            <a:pPr lvl="0" algn="ctr" defTabSz="685800">
              <a:spcBef>
                <a:spcPts val="600"/>
              </a:spcBef>
              <a:spcAft>
                <a:spcPts val="600"/>
              </a:spcAft>
              <a:buClr>
                <a:srgbClr val="009FE3"/>
              </a:buClr>
              <a:buSzPct val="120000"/>
            </a:pPr>
            <a:r>
              <a:rPr lang="en-US" dirty="0">
                <a:solidFill>
                  <a:schemeClr val="tx1">
                    <a:lumMod val="65000"/>
                    <a:lumOff val="35000"/>
                  </a:schemeClr>
                </a:solidFill>
              </a:rPr>
              <a:t>Tara </a:t>
            </a:r>
          </a:p>
          <a:p>
            <a:pPr lvl="0" algn="ctr" defTabSz="685800">
              <a:spcBef>
                <a:spcPts val="600"/>
              </a:spcBef>
              <a:spcAft>
                <a:spcPts val="600"/>
              </a:spcAft>
              <a:buClr>
                <a:srgbClr val="009FE3"/>
              </a:buClr>
              <a:buSzPct val="120000"/>
            </a:pPr>
            <a:r>
              <a:rPr lang="en-US" dirty="0">
                <a:solidFill>
                  <a:srgbClr val="00B2AA"/>
                </a:solidFill>
              </a:rPr>
              <a:t>Visual Design</a:t>
            </a:r>
          </a:p>
        </p:txBody>
      </p:sp>
      <p:sp>
        <p:nvSpPr>
          <p:cNvPr id="16" name="Rectangle 15">
            <a:extLst>
              <a:ext uri="{FF2B5EF4-FFF2-40B4-BE49-F238E27FC236}">
                <a16:creationId xmlns:a16="http://schemas.microsoft.com/office/drawing/2014/main" id="{225025A7-D5EB-2A49-B1C9-12036FF36291}"/>
              </a:ext>
            </a:extLst>
          </p:cNvPr>
          <p:cNvSpPr/>
          <p:nvPr/>
        </p:nvSpPr>
        <p:spPr>
          <a:xfrm>
            <a:off x="10037650" y="4799325"/>
            <a:ext cx="1210588" cy="800219"/>
          </a:xfrm>
          <a:prstGeom prst="rect">
            <a:avLst/>
          </a:prstGeom>
        </p:spPr>
        <p:txBody>
          <a:bodyPr wrap="none">
            <a:spAutoFit/>
          </a:bodyPr>
          <a:lstStyle/>
          <a:p>
            <a:pPr lvl="0" algn="ctr" defTabSz="685800">
              <a:spcBef>
                <a:spcPts val="600"/>
              </a:spcBef>
              <a:spcAft>
                <a:spcPts val="600"/>
              </a:spcAft>
              <a:buClr>
                <a:srgbClr val="009FE3"/>
              </a:buClr>
              <a:buSzPct val="120000"/>
            </a:pPr>
            <a:r>
              <a:rPr lang="en-US" dirty="0">
                <a:solidFill>
                  <a:schemeClr val="tx1">
                    <a:lumMod val="65000"/>
                    <a:lumOff val="35000"/>
                  </a:schemeClr>
                </a:solidFill>
              </a:rPr>
              <a:t>Gary </a:t>
            </a:r>
          </a:p>
          <a:p>
            <a:pPr lvl="0" algn="ctr" defTabSz="685800">
              <a:spcBef>
                <a:spcPts val="600"/>
              </a:spcBef>
              <a:spcAft>
                <a:spcPts val="600"/>
              </a:spcAft>
              <a:buClr>
                <a:srgbClr val="009FE3"/>
              </a:buClr>
              <a:buSzPct val="120000"/>
            </a:pPr>
            <a:r>
              <a:rPr lang="en-US" dirty="0">
                <a:solidFill>
                  <a:srgbClr val="00B2AA"/>
                </a:solidFill>
              </a:rPr>
              <a:t>Front-End</a:t>
            </a:r>
          </a:p>
        </p:txBody>
      </p:sp>
      <p:sp>
        <p:nvSpPr>
          <p:cNvPr id="3" name="Rectangle 2">
            <a:extLst>
              <a:ext uri="{FF2B5EF4-FFF2-40B4-BE49-F238E27FC236}">
                <a16:creationId xmlns:a16="http://schemas.microsoft.com/office/drawing/2014/main" id="{D6376A1D-333A-AE47-AA0C-4E7EDDEAEA50}"/>
              </a:ext>
            </a:extLst>
          </p:cNvPr>
          <p:cNvSpPr/>
          <p:nvPr/>
        </p:nvSpPr>
        <p:spPr>
          <a:xfrm>
            <a:off x="582016" y="1646580"/>
            <a:ext cx="10771784" cy="523220"/>
          </a:xfrm>
          <a:prstGeom prst="rect">
            <a:avLst/>
          </a:prstGeom>
        </p:spPr>
        <p:txBody>
          <a:bodyPr wrap="square">
            <a:spAutoFit/>
          </a:bodyPr>
          <a:lstStyle/>
          <a:p>
            <a:r>
              <a:rPr lang="en-US" sz="1400" dirty="0">
                <a:solidFill>
                  <a:schemeClr val="tx1">
                    <a:lumMod val="65000"/>
                    <a:lumOff val="35000"/>
                  </a:schemeClr>
                </a:solidFill>
                <a:latin typeface="Avenir Roman" panose="02000503020000020003" pitchFamily="2" charset="0"/>
              </a:rPr>
              <a:t>Spent time with each discipline to understand the system from their point of view. Stakeholder interviews were also used as requirement gathering tools.</a:t>
            </a:r>
          </a:p>
        </p:txBody>
      </p:sp>
    </p:spTree>
    <p:extLst>
      <p:ext uri="{BB962C8B-B14F-4D97-AF65-F5344CB8AC3E}">
        <p14:creationId xmlns:p14="http://schemas.microsoft.com/office/powerpoint/2010/main" val="5921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50" fill="hold">
                                          <p:stCondLst>
                                            <p:cond delay="0"/>
                                          </p:stCondLst>
                                        </p:cTn>
                                        <p:tgtEl>
                                          <p:spTgt spid="4"/>
                                        </p:tgtEl>
                                        <p:attrNameLst>
                                          <p:attrName>r</p:attrName>
                                        </p:attrNameLst>
                                      </p:cBhvr>
                                    </p:animRot>
                                    <p:animRot by="-240000">
                                      <p:cBhvr>
                                        <p:cTn id="7" dur="100" fill="hold">
                                          <p:stCondLst>
                                            <p:cond delay="100"/>
                                          </p:stCondLst>
                                        </p:cTn>
                                        <p:tgtEl>
                                          <p:spTgt spid="4"/>
                                        </p:tgtEl>
                                        <p:attrNameLst>
                                          <p:attrName>r</p:attrName>
                                        </p:attrNameLst>
                                      </p:cBhvr>
                                    </p:animRot>
                                    <p:animRot by="240000">
                                      <p:cBhvr>
                                        <p:cTn id="8" dur="100" fill="hold">
                                          <p:stCondLst>
                                            <p:cond delay="200"/>
                                          </p:stCondLst>
                                        </p:cTn>
                                        <p:tgtEl>
                                          <p:spTgt spid="4"/>
                                        </p:tgtEl>
                                        <p:attrNameLst>
                                          <p:attrName>r</p:attrName>
                                        </p:attrNameLst>
                                      </p:cBhvr>
                                    </p:animRot>
                                    <p:animRot by="-240000">
                                      <p:cBhvr>
                                        <p:cTn id="9" dur="100" fill="hold">
                                          <p:stCondLst>
                                            <p:cond delay="300"/>
                                          </p:stCondLst>
                                        </p:cTn>
                                        <p:tgtEl>
                                          <p:spTgt spid="4"/>
                                        </p:tgtEl>
                                        <p:attrNameLst>
                                          <p:attrName>r</p:attrName>
                                        </p:attrNameLst>
                                      </p:cBhvr>
                                    </p:animRot>
                                    <p:animRot by="120000">
                                      <p:cBhvr>
                                        <p:cTn id="10" dur="100" fill="hold">
                                          <p:stCondLst>
                                            <p:cond delay="400"/>
                                          </p:stCondLst>
                                        </p:cTn>
                                        <p:tgtEl>
                                          <p:spTgt spid="4"/>
                                        </p:tgtEl>
                                        <p:attrNameLst>
                                          <p:attrName>r</p:attrName>
                                        </p:attrNameLst>
                                      </p:cBhvr>
                                    </p:animRot>
                                  </p:childTnLst>
                                </p:cTn>
                              </p:par>
                              <p:par>
                                <p:cTn id="11" presetID="32" presetClass="emph" presetSubtype="0" fill="hold" nodeType="withEffect">
                                  <p:stCondLst>
                                    <p:cond delay="0"/>
                                  </p:stCondLst>
                                  <p:childTnLst>
                                    <p:animRot by="120000">
                                      <p:cBhvr>
                                        <p:cTn id="12" dur="50" fill="hold">
                                          <p:stCondLst>
                                            <p:cond delay="0"/>
                                          </p:stCondLst>
                                        </p:cTn>
                                        <p:tgtEl>
                                          <p:spTgt spid="6"/>
                                        </p:tgtEl>
                                        <p:attrNameLst>
                                          <p:attrName>r</p:attrName>
                                        </p:attrNameLst>
                                      </p:cBhvr>
                                    </p:animRot>
                                    <p:animRot by="-240000">
                                      <p:cBhvr>
                                        <p:cTn id="13" dur="100" fill="hold">
                                          <p:stCondLst>
                                            <p:cond delay="100"/>
                                          </p:stCondLst>
                                        </p:cTn>
                                        <p:tgtEl>
                                          <p:spTgt spid="6"/>
                                        </p:tgtEl>
                                        <p:attrNameLst>
                                          <p:attrName>r</p:attrName>
                                        </p:attrNameLst>
                                      </p:cBhvr>
                                    </p:animRot>
                                    <p:animRot by="240000">
                                      <p:cBhvr>
                                        <p:cTn id="14" dur="100" fill="hold">
                                          <p:stCondLst>
                                            <p:cond delay="200"/>
                                          </p:stCondLst>
                                        </p:cTn>
                                        <p:tgtEl>
                                          <p:spTgt spid="6"/>
                                        </p:tgtEl>
                                        <p:attrNameLst>
                                          <p:attrName>r</p:attrName>
                                        </p:attrNameLst>
                                      </p:cBhvr>
                                    </p:animRot>
                                    <p:animRot by="-240000">
                                      <p:cBhvr>
                                        <p:cTn id="15" dur="100" fill="hold">
                                          <p:stCondLst>
                                            <p:cond delay="300"/>
                                          </p:stCondLst>
                                        </p:cTn>
                                        <p:tgtEl>
                                          <p:spTgt spid="6"/>
                                        </p:tgtEl>
                                        <p:attrNameLst>
                                          <p:attrName>r</p:attrName>
                                        </p:attrNameLst>
                                      </p:cBhvr>
                                    </p:animRot>
                                    <p:animRot by="120000">
                                      <p:cBhvr>
                                        <p:cTn id="16" dur="100" fill="hold">
                                          <p:stCondLst>
                                            <p:cond delay="400"/>
                                          </p:stCondLst>
                                        </p:cTn>
                                        <p:tgtEl>
                                          <p:spTgt spid="6"/>
                                        </p:tgtEl>
                                        <p:attrNameLst>
                                          <p:attrName>r</p:attrName>
                                        </p:attrNameLst>
                                      </p:cBhvr>
                                    </p:animRot>
                                  </p:childTnLst>
                                </p:cTn>
                              </p:par>
                              <p:par>
                                <p:cTn id="17" presetID="32" presetClass="emph" presetSubtype="0" fill="hold" nodeType="withEffect">
                                  <p:stCondLst>
                                    <p:cond delay="0"/>
                                  </p:stCondLst>
                                  <p:childTnLst>
                                    <p:animRot by="120000">
                                      <p:cBhvr>
                                        <p:cTn id="18" dur="50" fill="hold">
                                          <p:stCondLst>
                                            <p:cond delay="0"/>
                                          </p:stCondLst>
                                        </p:cTn>
                                        <p:tgtEl>
                                          <p:spTgt spid="8"/>
                                        </p:tgtEl>
                                        <p:attrNameLst>
                                          <p:attrName>r</p:attrName>
                                        </p:attrNameLst>
                                      </p:cBhvr>
                                    </p:animRot>
                                    <p:animRot by="-240000">
                                      <p:cBhvr>
                                        <p:cTn id="19" dur="100" fill="hold">
                                          <p:stCondLst>
                                            <p:cond delay="100"/>
                                          </p:stCondLst>
                                        </p:cTn>
                                        <p:tgtEl>
                                          <p:spTgt spid="8"/>
                                        </p:tgtEl>
                                        <p:attrNameLst>
                                          <p:attrName>r</p:attrName>
                                        </p:attrNameLst>
                                      </p:cBhvr>
                                    </p:animRot>
                                    <p:animRot by="240000">
                                      <p:cBhvr>
                                        <p:cTn id="20" dur="100" fill="hold">
                                          <p:stCondLst>
                                            <p:cond delay="200"/>
                                          </p:stCondLst>
                                        </p:cTn>
                                        <p:tgtEl>
                                          <p:spTgt spid="8"/>
                                        </p:tgtEl>
                                        <p:attrNameLst>
                                          <p:attrName>r</p:attrName>
                                        </p:attrNameLst>
                                      </p:cBhvr>
                                    </p:animRot>
                                    <p:animRot by="-240000">
                                      <p:cBhvr>
                                        <p:cTn id="21" dur="100" fill="hold">
                                          <p:stCondLst>
                                            <p:cond delay="300"/>
                                          </p:stCondLst>
                                        </p:cTn>
                                        <p:tgtEl>
                                          <p:spTgt spid="8"/>
                                        </p:tgtEl>
                                        <p:attrNameLst>
                                          <p:attrName>r</p:attrName>
                                        </p:attrNameLst>
                                      </p:cBhvr>
                                    </p:animRot>
                                    <p:animRot by="120000">
                                      <p:cBhvr>
                                        <p:cTn id="22" dur="100" fill="hold">
                                          <p:stCondLst>
                                            <p:cond delay="400"/>
                                          </p:stCondLst>
                                        </p:cTn>
                                        <p:tgtEl>
                                          <p:spTgt spid="8"/>
                                        </p:tgtEl>
                                        <p:attrNameLst>
                                          <p:attrName>r</p:attrName>
                                        </p:attrNameLst>
                                      </p:cBhvr>
                                    </p:animRot>
                                  </p:childTnLst>
                                </p:cTn>
                              </p:par>
                              <p:par>
                                <p:cTn id="23" presetID="32" presetClass="emph" presetSubtype="0" fill="hold" nodeType="withEffect">
                                  <p:stCondLst>
                                    <p:cond delay="0"/>
                                  </p:stCondLst>
                                  <p:childTnLst>
                                    <p:animRot by="120000">
                                      <p:cBhvr>
                                        <p:cTn id="24" dur="50" fill="hold">
                                          <p:stCondLst>
                                            <p:cond delay="0"/>
                                          </p:stCondLst>
                                        </p:cTn>
                                        <p:tgtEl>
                                          <p:spTgt spid="9"/>
                                        </p:tgtEl>
                                        <p:attrNameLst>
                                          <p:attrName>r</p:attrName>
                                        </p:attrNameLst>
                                      </p:cBhvr>
                                    </p:animRot>
                                    <p:animRot by="-240000">
                                      <p:cBhvr>
                                        <p:cTn id="25" dur="100" fill="hold">
                                          <p:stCondLst>
                                            <p:cond delay="100"/>
                                          </p:stCondLst>
                                        </p:cTn>
                                        <p:tgtEl>
                                          <p:spTgt spid="9"/>
                                        </p:tgtEl>
                                        <p:attrNameLst>
                                          <p:attrName>r</p:attrName>
                                        </p:attrNameLst>
                                      </p:cBhvr>
                                    </p:animRot>
                                    <p:animRot by="240000">
                                      <p:cBhvr>
                                        <p:cTn id="26" dur="100" fill="hold">
                                          <p:stCondLst>
                                            <p:cond delay="200"/>
                                          </p:stCondLst>
                                        </p:cTn>
                                        <p:tgtEl>
                                          <p:spTgt spid="9"/>
                                        </p:tgtEl>
                                        <p:attrNameLst>
                                          <p:attrName>r</p:attrName>
                                        </p:attrNameLst>
                                      </p:cBhvr>
                                    </p:animRot>
                                    <p:animRot by="-240000">
                                      <p:cBhvr>
                                        <p:cTn id="27" dur="100" fill="hold">
                                          <p:stCondLst>
                                            <p:cond delay="300"/>
                                          </p:stCondLst>
                                        </p:cTn>
                                        <p:tgtEl>
                                          <p:spTgt spid="9"/>
                                        </p:tgtEl>
                                        <p:attrNameLst>
                                          <p:attrName>r</p:attrName>
                                        </p:attrNameLst>
                                      </p:cBhvr>
                                    </p:animRot>
                                    <p:animRot by="120000">
                                      <p:cBhvr>
                                        <p:cTn id="28" dur="100" fill="hold">
                                          <p:stCondLst>
                                            <p:cond delay="400"/>
                                          </p:stCondLst>
                                        </p:cTn>
                                        <p:tgtEl>
                                          <p:spTgt spid="9"/>
                                        </p:tgtEl>
                                        <p:attrNameLst>
                                          <p:attrName>r</p:attrName>
                                        </p:attrNameLst>
                                      </p:cBhvr>
                                    </p:animRot>
                                  </p:childTnLst>
                                </p:cTn>
                              </p:par>
                              <p:par>
                                <p:cTn id="29" presetID="32" presetClass="emph" presetSubtype="0" fill="hold" nodeType="withEffect">
                                  <p:stCondLst>
                                    <p:cond delay="0"/>
                                  </p:stCondLst>
                                  <p:childTnLst>
                                    <p:animRot by="120000">
                                      <p:cBhvr>
                                        <p:cTn id="30" dur="50" fill="hold">
                                          <p:stCondLst>
                                            <p:cond delay="0"/>
                                          </p:stCondLst>
                                        </p:cTn>
                                        <p:tgtEl>
                                          <p:spTgt spid="10"/>
                                        </p:tgtEl>
                                        <p:attrNameLst>
                                          <p:attrName>r</p:attrName>
                                        </p:attrNameLst>
                                      </p:cBhvr>
                                    </p:animRot>
                                    <p:animRot by="-240000">
                                      <p:cBhvr>
                                        <p:cTn id="31" dur="100" fill="hold">
                                          <p:stCondLst>
                                            <p:cond delay="100"/>
                                          </p:stCondLst>
                                        </p:cTn>
                                        <p:tgtEl>
                                          <p:spTgt spid="10"/>
                                        </p:tgtEl>
                                        <p:attrNameLst>
                                          <p:attrName>r</p:attrName>
                                        </p:attrNameLst>
                                      </p:cBhvr>
                                    </p:animRot>
                                    <p:animRot by="240000">
                                      <p:cBhvr>
                                        <p:cTn id="32" dur="100" fill="hold">
                                          <p:stCondLst>
                                            <p:cond delay="200"/>
                                          </p:stCondLst>
                                        </p:cTn>
                                        <p:tgtEl>
                                          <p:spTgt spid="10"/>
                                        </p:tgtEl>
                                        <p:attrNameLst>
                                          <p:attrName>r</p:attrName>
                                        </p:attrNameLst>
                                      </p:cBhvr>
                                    </p:animRot>
                                    <p:animRot by="-240000">
                                      <p:cBhvr>
                                        <p:cTn id="33" dur="100" fill="hold">
                                          <p:stCondLst>
                                            <p:cond delay="300"/>
                                          </p:stCondLst>
                                        </p:cTn>
                                        <p:tgtEl>
                                          <p:spTgt spid="10"/>
                                        </p:tgtEl>
                                        <p:attrNameLst>
                                          <p:attrName>r</p:attrName>
                                        </p:attrNameLst>
                                      </p:cBhvr>
                                    </p:animRot>
                                    <p:animRot by="120000">
                                      <p:cBhvr>
                                        <p:cTn id="34" dur="100" fill="hold">
                                          <p:stCondLst>
                                            <p:cond delay="4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F4EB-C55D-994D-A327-B63BE81C5C1A}"/>
              </a:ext>
            </a:extLst>
          </p:cNvPr>
          <p:cNvSpPr>
            <a:spLocks noGrp="1"/>
          </p:cNvSpPr>
          <p:nvPr>
            <p:ph type="title"/>
          </p:nvPr>
        </p:nvSpPr>
        <p:spPr>
          <a:xfrm>
            <a:off x="660400" y="609600"/>
            <a:ext cx="10871200" cy="838199"/>
          </a:xfrm>
        </p:spPr>
        <p:txBody>
          <a:bodyPr/>
          <a:lstStyle/>
          <a:p>
            <a:r>
              <a:rPr lang="en-US" dirty="0">
                <a:solidFill>
                  <a:schemeClr val="tx1">
                    <a:lumMod val="75000"/>
                    <a:lumOff val="25000"/>
                  </a:schemeClr>
                </a:solidFill>
                <a:latin typeface="Avenir Roman" panose="02000503020000020003" pitchFamily="2" charset="0"/>
              </a:rPr>
              <a:t>Step 3: User Research - Interviews</a:t>
            </a:r>
          </a:p>
        </p:txBody>
      </p:sp>
      <p:pic>
        <p:nvPicPr>
          <p:cNvPr id="52" name="Picture 51">
            <a:extLst>
              <a:ext uri="{FF2B5EF4-FFF2-40B4-BE49-F238E27FC236}">
                <a16:creationId xmlns:a16="http://schemas.microsoft.com/office/drawing/2014/main" id="{92162726-F49D-5541-80ED-475BF9F2ECF8}"/>
              </a:ext>
            </a:extLst>
          </p:cNvPr>
          <p:cNvPicPr>
            <a:picLocks noChangeAspect="1"/>
          </p:cNvPicPr>
          <p:nvPr/>
        </p:nvPicPr>
        <p:blipFill rotWithShape="1">
          <a:blip r:embed="rId3"/>
          <a:srcRect r="11234"/>
          <a:stretch/>
        </p:blipFill>
        <p:spPr>
          <a:xfrm>
            <a:off x="6292389" y="1361652"/>
            <a:ext cx="7806179" cy="5496348"/>
          </a:xfrm>
          <a:prstGeom prst="rect">
            <a:avLst/>
          </a:prstGeom>
          <a:solidFill>
            <a:srgbClr val="FFFFFF">
              <a:shade val="85000"/>
            </a:srgbClr>
          </a:solidFill>
          <a:ln w="381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3" name="Content Placeholder 2">
            <a:extLst>
              <a:ext uri="{FF2B5EF4-FFF2-40B4-BE49-F238E27FC236}">
                <a16:creationId xmlns:a16="http://schemas.microsoft.com/office/drawing/2014/main" id="{527AB770-439E-6A40-A9C3-DBD040CCE2E7}"/>
              </a:ext>
            </a:extLst>
          </p:cNvPr>
          <p:cNvSpPr>
            <a:spLocks noGrp="1"/>
          </p:cNvSpPr>
          <p:nvPr>
            <p:ph idx="1"/>
          </p:nvPr>
        </p:nvSpPr>
        <p:spPr>
          <a:xfrm>
            <a:off x="660400" y="2004433"/>
            <a:ext cx="4883873" cy="4648199"/>
          </a:xfrm>
        </p:spPr>
        <p:txBody>
          <a:bodyPr>
            <a:normAutofit/>
          </a:bodyPr>
          <a:lstStyle/>
          <a:p>
            <a:r>
              <a:rPr lang="en-US" sz="1400" dirty="0">
                <a:solidFill>
                  <a:schemeClr val="tx1">
                    <a:lumMod val="65000"/>
                    <a:lumOff val="35000"/>
                  </a:schemeClr>
                </a:solidFill>
                <a:latin typeface="Avenir Roman" panose="02000503020000020003" pitchFamily="2" charset="0"/>
              </a:rPr>
              <a:t>Created a moderator’s guide</a:t>
            </a:r>
          </a:p>
          <a:p>
            <a:r>
              <a:rPr lang="en-US" sz="1400" dirty="0">
                <a:solidFill>
                  <a:schemeClr val="tx1">
                    <a:lumMod val="65000"/>
                    <a:lumOff val="35000"/>
                  </a:schemeClr>
                </a:solidFill>
                <a:latin typeface="Avenir Roman" panose="02000503020000020003" pitchFamily="2" charset="0"/>
              </a:rPr>
              <a:t>Recruited users with the help of the UX team</a:t>
            </a:r>
          </a:p>
          <a:p>
            <a:r>
              <a:rPr lang="en-US" sz="1400" dirty="0">
                <a:solidFill>
                  <a:schemeClr val="tx1">
                    <a:lumMod val="65000"/>
                    <a:lumOff val="35000"/>
                  </a:schemeClr>
                </a:solidFill>
                <a:latin typeface="Avenir Roman" panose="02000503020000020003" pitchFamily="2" charset="0"/>
              </a:rPr>
              <a:t>Conducted user interviews with </a:t>
            </a:r>
          </a:p>
          <a:p>
            <a:pPr lvl="1"/>
            <a:r>
              <a:rPr lang="en-US" sz="1400" dirty="0">
                <a:solidFill>
                  <a:schemeClr val="tx1">
                    <a:lumMod val="65000"/>
                    <a:lumOff val="35000"/>
                  </a:schemeClr>
                </a:solidFill>
                <a:latin typeface="Avenir Roman" panose="02000503020000020003" pitchFamily="2" charset="0"/>
              </a:rPr>
              <a:t>1 Software Architect</a:t>
            </a:r>
          </a:p>
          <a:p>
            <a:pPr lvl="1"/>
            <a:r>
              <a:rPr lang="en-US" sz="1400" dirty="0">
                <a:solidFill>
                  <a:schemeClr val="tx1">
                    <a:lumMod val="65000"/>
                    <a:lumOff val="35000"/>
                  </a:schemeClr>
                </a:solidFill>
                <a:latin typeface="Avenir Roman" panose="02000503020000020003" pitchFamily="2" charset="0"/>
              </a:rPr>
              <a:t>1 Dev/UX Design</a:t>
            </a:r>
          </a:p>
          <a:p>
            <a:pPr lvl="1"/>
            <a:r>
              <a:rPr lang="en-US" sz="1400" dirty="0">
                <a:solidFill>
                  <a:schemeClr val="tx1">
                    <a:lumMod val="65000"/>
                    <a:lumOff val="35000"/>
                  </a:schemeClr>
                </a:solidFill>
                <a:latin typeface="Avenir Roman" panose="02000503020000020003" pitchFamily="2" charset="0"/>
              </a:rPr>
              <a:t>1 Engineering Manager</a:t>
            </a:r>
          </a:p>
          <a:p>
            <a:pPr lvl="1"/>
            <a:r>
              <a:rPr lang="en-US" sz="1400" dirty="0">
                <a:solidFill>
                  <a:schemeClr val="tx1">
                    <a:lumMod val="65000"/>
                    <a:lumOff val="35000"/>
                  </a:schemeClr>
                </a:solidFill>
                <a:latin typeface="Avenir Roman" panose="02000503020000020003" pitchFamily="2" charset="0"/>
              </a:rPr>
              <a:t>1 UX Designer</a:t>
            </a:r>
          </a:p>
          <a:p>
            <a:pPr lvl="1"/>
            <a:r>
              <a:rPr lang="en-US" sz="1400" dirty="0">
                <a:solidFill>
                  <a:schemeClr val="tx1">
                    <a:lumMod val="65000"/>
                    <a:lumOff val="35000"/>
                  </a:schemeClr>
                </a:solidFill>
                <a:latin typeface="Avenir Roman" panose="02000503020000020003" pitchFamily="2" charset="0"/>
              </a:rPr>
              <a:t>4 Interns</a:t>
            </a:r>
          </a:p>
          <a:p>
            <a:r>
              <a:rPr lang="en-US" sz="1400" dirty="0">
                <a:solidFill>
                  <a:schemeClr val="tx1">
                    <a:lumMod val="65000"/>
                    <a:lumOff val="35000"/>
                  </a:schemeClr>
                </a:solidFill>
                <a:latin typeface="Avenir Roman" panose="02000503020000020003" pitchFamily="2" charset="0"/>
              </a:rPr>
              <a:t>Captured results and insights</a:t>
            </a:r>
          </a:p>
          <a:p>
            <a:r>
              <a:rPr lang="en-US" sz="1400" dirty="0">
                <a:solidFill>
                  <a:schemeClr val="tx1">
                    <a:lumMod val="65000"/>
                    <a:lumOff val="35000"/>
                  </a:schemeClr>
                </a:solidFill>
                <a:latin typeface="Avenir Roman" panose="02000503020000020003" pitchFamily="2" charset="0"/>
              </a:rPr>
              <a:t>Updated persona and designs of component pages </a:t>
            </a:r>
          </a:p>
          <a:p>
            <a:pPr lvl="1"/>
            <a:endParaRPr lang="en-US" sz="1400" dirty="0">
              <a:solidFill>
                <a:schemeClr val="tx1">
                  <a:lumMod val="65000"/>
                  <a:lumOff val="35000"/>
                </a:schemeClr>
              </a:solidFill>
              <a:latin typeface="Avenir Roman" panose="02000503020000020003" pitchFamily="2" charset="0"/>
            </a:endParaRPr>
          </a:p>
        </p:txBody>
      </p:sp>
    </p:spTree>
    <p:extLst>
      <p:ext uri="{BB962C8B-B14F-4D97-AF65-F5344CB8AC3E}">
        <p14:creationId xmlns:p14="http://schemas.microsoft.com/office/powerpoint/2010/main" val="861756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3174551-6BCF-0040-BB9B-CDD029CE64BE}"/>
              </a:ext>
            </a:extLst>
          </p:cNvPr>
          <p:cNvSpPr>
            <a:spLocks noGrp="1"/>
          </p:cNvSpPr>
          <p:nvPr>
            <p:ph type="body" sz="quarter" idx="26"/>
          </p:nvPr>
        </p:nvSpPr>
        <p:spPr/>
        <p:txBody>
          <a:bodyPr/>
          <a:lstStyle/>
          <a:p>
            <a:r>
              <a:rPr lang="en-US" dirty="0"/>
              <a:t>Grab and go assets</a:t>
            </a:r>
          </a:p>
        </p:txBody>
      </p:sp>
      <p:sp>
        <p:nvSpPr>
          <p:cNvPr id="8" name="Text Placeholder 7">
            <a:extLst>
              <a:ext uri="{FF2B5EF4-FFF2-40B4-BE49-F238E27FC236}">
                <a16:creationId xmlns:a16="http://schemas.microsoft.com/office/drawing/2014/main" id="{E351E6E4-1A35-9441-92C0-40EB144752DC}"/>
              </a:ext>
            </a:extLst>
          </p:cNvPr>
          <p:cNvSpPr>
            <a:spLocks noGrp="1"/>
          </p:cNvSpPr>
          <p:nvPr>
            <p:ph type="body" sz="quarter" idx="27"/>
          </p:nvPr>
        </p:nvSpPr>
        <p:spPr/>
        <p:txBody>
          <a:bodyPr/>
          <a:lstStyle/>
          <a:p>
            <a:r>
              <a:rPr lang="en-US" dirty="0"/>
              <a:t>Guidelines</a:t>
            </a:r>
          </a:p>
        </p:txBody>
      </p:sp>
      <p:sp>
        <p:nvSpPr>
          <p:cNvPr id="9" name="Text Placeholder 8">
            <a:extLst>
              <a:ext uri="{FF2B5EF4-FFF2-40B4-BE49-F238E27FC236}">
                <a16:creationId xmlns:a16="http://schemas.microsoft.com/office/drawing/2014/main" id="{EF287006-BDA3-264B-8C1D-DBF7C379E2E5}"/>
              </a:ext>
            </a:extLst>
          </p:cNvPr>
          <p:cNvSpPr>
            <a:spLocks noGrp="1"/>
          </p:cNvSpPr>
          <p:nvPr>
            <p:ph type="body" sz="quarter" idx="28"/>
          </p:nvPr>
        </p:nvSpPr>
        <p:spPr/>
        <p:txBody>
          <a:bodyPr/>
          <a:lstStyle/>
          <a:p>
            <a:r>
              <a:rPr lang="en-US" dirty="0"/>
              <a:t>Services</a:t>
            </a:r>
          </a:p>
        </p:txBody>
      </p:sp>
      <p:sp>
        <p:nvSpPr>
          <p:cNvPr id="10" name="Text Placeholder 9">
            <a:extLst>
              <a:ext uri="{FF2B5EF4-FFF2-40B4-BE49-F238E27FC236}">
                <a16:creationId xmlns:a16="http://schemas.microsoft.com/office/drawing/2014/main" id="{136146E1-906D-824D-BE72-5141B1E18C42}"/>
              </a:ext>
            </a:extLst>
          </p:cNvPr>
          <p:cNvSpPr>
            <a:spLocks noGrp="1"/>
          </p:cNvSpPr>
          <p:nvPr>
            <p:ph type="body" sz="quarter" idx="29"/>
          </p:nvPr>
        </p:nvSpPr>
        <p:spPr/>
        <p:txBody>
          <a:bodyPr/>
          <a:lstStyle/>
          <a:p>
            <a:r>
              <a:rPr lang="en-US" dirty="0"/>
              <a:t>Good to have </a:t>
            </a:r>
          </a:p>
        </p:txBody>
      </p:sp>
      <p:sp>
        <p:nvSpPr>
          <p:cNvPr id="11" name="Content Placeholder 10">
            <a:extLst>
              <a:ext uri="{FF2B5EF4-FFF2-40B4-BE49-F238E27FC236}">
                <a16:creationId xmlns:a16="http://schemas.microsoft.com/office/drawing/2014/main" id="{260E9EF3-7811-0546-80D5-E17D69407B47}"/>
              </a:ext>
            </a:extLst>
          </p:cNvPr>
          <p:cNvSpPr>
            <a:spLocks noGrp="1"/>
          </p:cNvSpPr>
          <p:nvPr>
            <p:ph sz="quarter" idx="32"/>
          </p:nvPr>
        </p:nvSpPr>
        <p:spPr/>
        <p:txBody>
          <a:bodyPr>
            <a:normAutofit lnSpcReduction="10000"/>
          </a:bodyPr>
          <a:lstStyle/>
          <a:p>
            <a:r>
              <a:rPr lang="en-US" dirty="0">
                <a:solidFill>
                  <a:schemeClr val="tx1">
                    <a:lumMod val="65000"/>
                    <a:lumOff val="35000"/>
                  </a:schemeClr>
                </a:solidFill>
                <a:latin typeface="Source Sans Pro" panose="020B0503030403020204" pitchFamily="34" charset="0"/>
                <a:ea typeface="Source Sans Pro" panose="020B0503030403020204" pitchFamily="34" charset="0"/>
              </a:rPr>
              <a:t>Framework specific (React, angular, etc.) code</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Wireframes for component and patterns</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Visual mockups for component and patterns</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Templates for various research studies </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Accessibility criteria for all components and patterns</a:t>
            </a:r>
          </a:p>
          <a:p>
            <a:endParaRPr lang="en-US" dirty="0">
              <a:solidFill>
                <a:schemeClr val="tx1">
                  <a:lumMod val="65000"/>
                  <a:lumOff val="35000"/>
                </a:schemeClr>
              </a:solidFill>
              <a:latin typeface="Source Sans Pro" panose="020B0503030403020204" pitchFamily="34" charset="0"/>
              <a:ea typeface="Source Sans Pro" panose="020B0503030403020204" pitchFamily="34" charset="0"/>
            </a:endParaRPr>
          </a:p>
        </p:txBody>
      </p:sp>
      <p:sp>
        <p:nvSpPr>
          <p:cNvPr id="12" name="Content Placeholder 11">
            <a:extLst>
              <a:ext uri="{FF2B5EF4-FFF2-40B4-BE49-F238E27FC236}">
                <a16:creationId xmlns:a16="http://schemas.microsoft.com/office/drawing/2014/main" id="{8A6C841F-3385-8E41-AE9B-2A77B1DC439D}"/>
              </a:ext>
            </a:extLst>
          </p:cNvPr>
          <p:cNvSpPr>
            <a:spLocks noGrp="1"/>
          </p:cNvSpPr>
          <p:nvPr>
            <p:ph sz="quarter" idx="33"/>
          </p:nvPr>
        </p:nvSpPr>
        <p:spPr/>
        <p:txBody>
          <a:bodyPr vert="horz" lIns="0" tIns="0" rIns="0" bIns="0" rtlCol="0">
            <a:normAutofit/>
          </a:bodyPr>
          <a:lstStyle/>
          <a:p>
            <a:r>
              <a:rPr lang="en-US" dirty="0">
                <a:solidFill>
                  <a:schemeClr val="tx1">
                    <a:lumMod val="65000"/>
                    <a:lumOff val="35000"/>
                  </a:schemeClr>
                </a:solidFill>
                <a:latin typeface="Source Sans Pro" panose="020B0503030403020204" pitchFamily="34" charset="0"/>
                <a:ea typeface="Source Sans Pro" panose="020B0503030403020204" pitchFamily="34" charset="0"/>
              </a:rPr>
              <a:t>Guidelines for white label products</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Content guidelines</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Research guidelines</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Accessibility guidelines</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Coding guidelines</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Designing for devices other than Desktop</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Language translation guide (internalization)</a:t>
            </a:r>
          </a:p>
        </p:txBody>
      </p:sp>
      <p:sp>
        <p:nvSpPr>
          <p:cNvPr id="13" name="Content Placeholder 12">
            <a:extLst>
              <a:ext uri="{FF2B5EF4-FFF2-40B4-BE49-F238E27FC236}">
                <a16:creationId xmlns:a16="http://schemas.microsoft.com/office/drawing/2014/main" id="{506E78BD-CDA5-F241-AE4D-38AB538964EE}"/>
              </a:ext>
            </a:extLst>
          </p:cNvPr>
          <p:cNvSpPr>
            <a:spLocks noGrp="1"/>
          </p:cNvSpPr>
          <p:nvPr>
            <p:ph sz="quarter" idx="34"/>
          </p:nvPr>
        </p:nvSpPr>
        <p:spPr/>
        <p:txBody>
          <a:bodyPr/>
          <a:lstStyle/>
          <a:p>
            <a:r>
              <a:rPr lang="en-US" dirty="0">
                <a:solidFill>
                  <a:schemeClr val="tx1">
                    <a:lumMod val="65000"/>
                    <a:lumOff val="35000"/>
                  </a:schemeClr>
                </a:solidFill>
                <a:latin typeface="Source Sans Pro" panose="020B0503030403020204" pitchFamily="34" charset="0"/>
                <a:ea typeface="Source Sans Pro" panose="020B0503030403020204" pitchFamily="34" charset="0"/>
              </a:rPr>
              <a:t>Educating and helping through the design process (what we are doing with ATG)</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Collaborating with other teams (UX partners) </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Making teams sustainable (XDS)</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UX Processes</a:t>
            </a:r>
          </a:p>
          <a:p>
            <a:pPr marL="0" indent="0">
              <a:buNone/>
            </a:pPr>
            <a:endParaRPr lang="en-US" dirty="0">
              <a:solidFill>
                <a:schemeClr val="tx1">
                  <a:lumMod val="65000"/>
                  <a:lumOff val="35000"/>
                </a:schemeClr>
              </a:solidFill>
              <a:latin typeface="Source Sans Pro" panose="020B0503030403020204" pitchFamily="34" charset="0"/>
              <a:ea typeface="Source Sans Pro" panose="020B0503030403020204" pitchFamily="34" charset="0"/>
            </a:endParaRPr>
          </a:p>
          <a:p>
            <a:pPr marL="0" indent="0">
              <a:buNone/>
            </a:pPr>
            <a:endParaRPr lang="en-US" dirty="0">
              <a:solidFill>
                <a:schemeClr val="tx1">
                  <a:lumMod val="65000"/>
                  <a:lumOff val="35000"/>
                </a:schemeClr>
              </a:solidFill>
              <a:latin typeface="Source Sans Pro" panose="020B0503030403020204" pitchFamily="34" charset="0"/>
              <a:ea typeface="Source Sans Pro" panose="020B0503030403020204" pitchFamily="34" charset="0"/>
            </a:endParaRPr>
          </a:p>
        </p:txBody>
      </p:sp>
      <p:sp>
        <p:nvSpPr>
          <p:cNvPr id="14" name="Content Placeholder 13">
            <a:extLst>
              <a:ext uri="{FF2B5EF4-FFF2-40B4-BE49-F238E27FC236}">
                <a16:creationId xmlns:a16="http://schemas.microsoft.com/office/drawing/2014/main" id="{2EF8E420-A151-3C44-ACB3-51C08500283F}"/>
              </a:ext>
            </a:extLst>
          </p:cNvPr>
          <p:cNvSpPr>
            <a:spLocks noGrp="1"/>
          </p:cNvSpPr>
          <p:nvPr>
            <p:ph sz="quarter" idx="35"/>
          </p:nvPr>
        </p:nvSpPr>
        <p:spPr/>
        <p:txBody>
          <a:bodyPr>
            <a:normAutofit/>
          </a:bodyPr>
          <a:lstStyle/>
          <a:p>
            <a:r>
              <a:rPr lang="en-US" dirty="0">
                <a:solidFill>
                  <a:schemeClr val="tx1">
                    <a:lumMod val="65000"/>
                    <a:lumOff val="35000"/>
                  </a:schemeClr>
                </a:solidFill>
                <a:latin typeface="Source Sans Pro" panose="020B0503030403020204" pitchFamily="34" charset="0"/>
                <a:ea typeface="Source Sans Pro" panose="020B0503030403020204" pitchFamily="34" charset="0"/>
              </a:rPr>
              <a:t>View ports</a:t>
            </a:r>
          </a:p>
          <a:p>
            <a:r>
              <a:rPr lang="en-US" dirty="0">
                <a:solidFill>
                  <a:schemeClr val="tx1">
                    <a:lumMod val="65000"/>
                    <a:lumOff val="35000"/>
                  </a:schemeClr>
                </a:solidFill>
                <a:latin typeface="Source Sans Pro" panose="020B0503030403020204" pitchFamily="34" charset="0"/>
                <a:ea typeface="Source Sans Pro" panose="020B0503030403020204" pitchFamily="34" charset="0"/>
              </a:rPr>
              <a:t>Educational pieces</a:t>
            </a:r>
          </a:p>
          <a:p>
            <a:pPr marL="407988" lvl="1" indent="-179388">
              <a:buFont typeface="Arial" panose="020B0604020202020204" pitchFamily="34" charset="0"/>
              <a:buChar char="•"/>
            </a:pPr>
            <a:r>
              <a:rPr lang="en-US" dirty="0">
                <a:solidFill>
                  <a:schemeClr val="tx1">
                    <a:lumMod val="65000"/>
                    <a:lumOff val="35000"/>
                  </a:schemeClr>
                </a:solidFill>
                <a:latin typeface="Source Sans Pro" panose="020B0503030403020204" pitchFamily="34" charset="0"/>
                <a:ea typeface="Source Sans Pro" panose="020B0503030403020204" pitchFamily="34" charset="0"/>
              </a:rPr>
              <a:t>Case studies</a:t>
            </a:r>
          </a:p>
          <a:p>
            <a:pPr marL="407988" lvl="1" indent="-179388">
              <a:buFont typeface="Arial" panose="020B0604020202020204" pitchFamily="34" charset="0"/>
              <a:buChar char="•"/>
            </a:pPr>
            <a:r>
              <a:rPr lang="en-US" dirty="0">
                <a:solidFill>
                  <a:schemeClr val="tx1">
                    <a:lumMod val="65000"/>
                    <a:lumOff val="35000"/>
                  </a:schemeClr>
                </a:solidFill>
                <a:latin typeface="Source Sans Pro" panose="020B0503030403020204" pitchFamily="34" charset="0"/>
                <a:ea typeface="Source Sans Pro" panose="020B0503030403020204" pitchFamily="34" charset="0"/>
              </a:rPr>
              <a:t>Blogs</a:t>
            </a:r>
          </a:p>
          <a:p>
            <a:pPr marL="407988" lvl="1" indent="-179388">
              <a:buFont typeface="Arial" panose="020B0604020202020204" pitchFamily="34" charset="0"/>
              <a:buChar char="•"/>
            </a:pPr>
            <a:r>
              <a:rPr lang="en-US" dirty="0">
                <a:solidFill>
                  <a:schemeClr val="tx1">
                    <a:lumMod val="65000"/>
                    <a:lumOff val="35000"/>
                  </a:schemeClr>
                </a:solidFill>
                <a:latin typeface="Source Sans Pro" panose="020B0503030403020204" pitchFamily="34" charset="0"/>
                <a:ea typeface="Source Sans Pro" panose="020B0503030403020204" pitchFamily="34" charset="0"/>
              </a:rPr>
              <a:t>White/grey Paper</a:t>
            </a:r>
          </a:p>
          <a:p>
            <a:pPr marL="407988" lvl="1" indent="-179388">
              <a:buFont typeface="Arial" panose="020B0604020202020204" pitchFamily="34" charset="0"/>
              <a:buChar char="•"/>
            </a:pPr>
            <a:r>
              <a:rPr lang="en-US" dirty="0">
                <a:solidFill>
                  <a:schemeClr val="tx1">
                    <a:lumMod val="65000"/>
                    <a:lumOff val="35000"/>
                  </a:schemeClr>
                </a:solidFill>
                <a:latin typeface="Source Sans Pro" panose="020B0503030403020204" pitchFamily="34" charset="0"/>
                <a:ea typeface="Source Sans Pro" panose="020B0503030403020204" pitchFamily="34" charset="0"/>
              </a:rPr>
              <a:t>Fact cards (</a:t>
            </a:r>
            <a:r>
              <a:rPr lang="en-US" dirty="0">
                <a:solidFill>
                  <a:srgbClr val="00B0F0"/>
                </a:solidFill>
                <a:latin typeface="Source Sans Pro" panose="020B0503030403020204" pitchFamily="34" charset="0"/>
                <a:ea typeface="Source Sans Pro" panose="020B0503030403020204" pitchFamily="34" charset="0"/>
                <a:hlinkClick r:id="rId3">
                  <a:extLst>
                    <a:ext uri="{A12FA001-AC4F-418D-AE19-62706E023703}">
                      <ahyp:hlinkClr xmlns:ahyp="http://schemas.microsoft.com/office/drawing/2018/hyperlinkcolor" val="tx"/>
                    </a:ext>
                  </a:extLst>
                </a:hlinkClick>
              </a:rPr>
              <a:t>https://uxdcards.com/cards</a:t>
            </a:r>
            <a:r>
              <a:rPr lang="en-US" dirty="0">
                <a:solidFill>
                  <a:schemeClr val="tx1">
                    <a:lumMod val="65000"/>
                    <a:lumOff val="35000"/>
                  </a:schemeClr>
                </a:solidFill>
                <a:latin typeface="Source Sans Pro" panose="020B0503030403020204" pitchFamily="34" charset="0"/>
                <a:ea typeface="Source Sans Pro" panose="020B0503030403020204" pitchFamily="34" charset="0"/>
              </a:rPr>
              <a:t>)</a:t>
            </a:r>
          </a:p>
          <a:p>
            <a:pPr marL="407988" lvl="1" indent="-179388">
              <a:buFont typeface="Arial" panose="020B0604020202020204" pitchFamily="34" charset="0"/>
              <a:buChar char="•"/>
            </a:pPr>
            <a:r>
              <a:rPr lang="en-US" dirty="0">
                <a:solidFill>
                  <a:schemeClr val="tx1">
                    <a:lumMod val="65000"/>
                    <a:lumOff val="35000"/>
                  </a:schemeClr>
                </a:solidFill>
                <a:latin typeface="Source Sans Pro" panose="020B0503030403020204" pitchFamily="34" charset="0"/>
                <a:ea typeface="Source Sans Pro" panose="020B0503030403020204" pitchFamily="34" charset="0"/>
              </a:rPr>
              <a:t>Statistics repository, Did you know, Infographics</a:t>
            </a:r>
          </a:p>
          <a:p>
            <a:endParaRPr lang="en-US" dirty="0">
              <a:solidFill>
                <a:schemeClr val="tx1">
                  <a:lumMod val="65000"/>
                  <a:lumOff val="35000"/>
                </a:schemeClr>
              </a:solidFill>
              <a:latin typeface="Source Sans Pro" panose="020B0503030403020204" pitchFamily="34" charset="0"/>
              <a:ea typeface="Source Sans Pro" panose="020B0503030403020204" pitchFamily="34" charset="0"/>
            </a:endParaRPr>
          </a:p>
        </p:txBody>
      </p:sp>
      <p:sp>
        <p:nvSpPr>
          <p:cNvPr id="2" name="Title 1">
            <a:extLst>
              <a:ext uri="{FF2B5EF4-FFF2-40B4-BE49-F238E27FC236}">
                <a16:creationId xmlns:a16="http://schemas.microsoft.com/office/drawing/2014/main" id="{611B895E-AC6D-2F4F-8B21-0A26A5E8A797}"/>
              </a:ext>
            </a:extLst>
          </p:cNvPr>
          <p:cNvSpPr>
            <a:spLocks noGrp="1"/>
          </p:cNvSpPr>
          <p:nvPr>
            <p:ph type="title"/>
          </p:nvPr>
        </p:nvSpPr>
        <p:spPr/>
        <p:txBody>
          <a:bodyPr/>
          <a:lstStyle/>
          <a:p>
            <a:r>
              <a:rPr lang="en-US" dirty="0">
                <a:solidFill>
                  <a:schemeClr val="tx1">
                    <a:lumMod val="75000"/>
                    <a:lumOff val="25000"/>
                  </a:schemeClr>
                </a:solidFill>
                <a:latin typeface="Avenir Roman" panose="02000503020000020003" pitchFamily="2" charset="0"/>
              </a:rPr>
              <a:t>Step 4: Gap Analysis (What’s missing?)</a:t>
            </a:r>
          </a:p>
        </p:txBody>
      </p:sp>
      <p:sp>
        <p:nvSpPr>
          <p:cNvPr id="16" name="Content Placeholder 2">
            <a:extLst>
              <a:ext uri="{FF2B5EF4-FFF2-40B4-BE49-F238E27FC236}">
                <a16:creationId xmlns:a16="http://schemas.microsoft.com/office/drawing/2014/main" id="{06274737-993A-474D-BBCD-BD62CFAB8379}"/>
              </a:ext>
            </a:extLst>
          </p:cNvPr>
          <p:cNvSpPr txBox="1">
            <a:spLocks/>
          </p:cNvSpPr>
          <p:nvPr/>
        </p:nvSpPr>
        <p:spPr>
          <a:xfrm>
            <a:off x="660400" y="1452318"/>
            <a:ext cx="10871200" cy="507464"/>
          </a:xfrm>
          <a:prstGeom prst="rect">
            <a:avLst/>
          </a:prstGeom>
        </p:spPr>
        <p:txBody>
          <a:bodyPr numCol="1" spcCol="457200">
            <a:noAutofit/>
          </a:bodyPr>
          <a:lstStyle>
            <a:lvl1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defRPr sz="1800" b="0" kern="1200">
                <a:solidFill>
                  <a:schemeClr val="tx2"/>
                </a:solidFill>
                <a:latin typeface="+mn-lt"/>
                <a:ea typeface="+mn-ea"/>
                <a:cs typeface="+mn-cs"/>
              </a:defRPr>
            </a:lvl1pPr>
            <a:lvl2pPr marL="457200" indent="-228600" algn="l" defTabSz="685800" rtl="0" eaLnBrk="1" latinLnBrk="0" hangingPunct="1">
              <a:lnSpc>
                <a:spcPct val="100000"/>
              </a:lnSpc>
              <a:spcBef>
                <a:spcPts val="600"/>
              </a:spcBef>
              <a:spcAft>
                <a:spcPts val="600"/>
              </a:spcAft>
              <a:buClr>
                <a:srgbClr val="666666"/>
              </a:buClr>
              <a:buSzPct val="100000"/>
              <a:buFont typeface="Arial" panose="020B0604020202020204" pitchFamily="34" charset="0"/>
              <a:buChar char="–"/>
              <a:defRPr lang="en-US" sz="1600" kern="1200" dirty="0" smtClean="0">
                <a:solidFill>
                  <a:schemeClr val="tx2"/>
                </a:solidFill>
                <a:latin typeface="+mn-lt"/>
                <a:ea typeface="+mn-ea"/>
                <a:cs typeface="+mn-cs"/>
              </a:defRPr>
            </a:lvl2pPr>
            <a:lvl3pPr marL="685800" indent="-228600" algn="l" defTabSz="685800" rtl="0" eaLnBrk="1" latinLnBrk="0" hangingPunct="1">
              <a:lnSpc>
                <a:spcPct val="100000"/>
              </a:lnSpc>
              <a:spcBef>
                <a:spcPts val="600"/>
              </a:spcBef>
              <a:spcAft>
                <a:spcPts val="300"/>
              </a:spcAft>
              <a:buClr>
                <a:srgbClr val="666666"/>
              </a:buClr>
              <a:buFont typeface="Wingdings" panose="05000000000000000000" pitchFamily="2" charset="2"/>
              <a:buChar char="§"/>
              <a:defRPr lang="en-US" sz="1400" kern="1200" dirty="0" smtClean="0">
                <a:solidFill>
                  <a:schemeClr val="tx2"/>
                </a:solidFill>
                <a:latin typeface="+mn-lt"/>
                <a:ea typeface="+mn-ea"/>
                <a:cs typeface="+mn-cs"/>
              </a:defRPr>
            </a:lvl3pPr>
            <a:lvl4pPr marL="914400" indent="-228600" algn="l" defTabSz="685800" rtl="0" eaLnBrk="1" latinLnBrk="0" hangingPunct="1">
              <a:lnSpc>
                <a:spcPct val="100000"/>
              </a:lnSpc>
              <a:spcBef>
                <a:spcPts val="300"/>
              </a:spcBef>
              <a:spcAft>
                <a:spcPts val="300"/>
              </a:spcAft>
              <a:buClr>
                <a:schemeClr val="bg2"/>
              </a:buClr>
              <a:buFont typeface="Arial" panose="020B0604020202020204" pitchFamily="34" charset="0"/>
              <a:buChar char="–"/>
              <a:defRPr lang="en-US" sz="1200" kern="1200" dirty="0" smtClean="0">
                <a:solidFill>
                  <a:schemeClr val="tx2"/>
                </a:solidFill>
                <a:latin typeface="+mn-lt"/>
                <a:ea typeface="+mn-ea"/>
                <a:cs typeface="+mn-cs"/>
              </a:defRPr>
            </a:lvl4pPr>
            <a:lvl5pPr marL="1143000" indent="-228600" algn="l" defTabSz="685800" rtl="0" eaLnBrk="1" latinLnBrk="0" hangingPunct="1">
              <a:lnSpc>
                <a:spcPct val="100000"/>
              </a:lnSpc>
              <a:spcBef>
                <a:spcPts val="600"/>
              </a:spcBef>
              <a:spcAft>
                <a:spcPts val="0"/>
              </a:spcAft>
              <a:buClr>
                <a:schemeClr val="bg2"/>
              </a:buClr>
              <a:buFont typeface="Wingdings" panose="05000000000000000000" pitchFamily="2" charset="2"/>
              <a:buChar char="§"/>
              <a:defRPr lang="en-US" sz="1100" kern="1200" dirty="0" smtClean="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Verdana" panose="020B0604030504040204" pitchFamily="34" charset="0"/>
              <a:buNone/>
            </a:pPr>
            <a:r>
              <a:rPr lang="en-US" sz="1400" dirty="0">
                <a:solidFill>
                  <a:schemeClr val="tx1">
                    <a:lumMod val="65000"/>
                    <a:lumOff val="35000"/>
                  </a:schemeClr>
                </a:solidFill>
                <a:latin typeface="Avenir Roman" panose="02000503020000020003" pitchFamily="2" charset="0"/>
              </a:rPr>
              <a:t>Gaps were identified based on literature , online research, user research , stakeholder interviews, and walkthroughs and demonstrations of various Viasat products</a:t>
            </a:r>
          </a:p>
        </p:txBody>
      </p:sp>
    </p:spTree>
    <p:extLst>
      <p:ext uri="{BB962C8B-B14F-4D97-AF65-F5344CB8AC3E}">
        <p14:creationId xmlns:p14="http://schemas.microsoft.com/office/powerpoint/2010/main" val="778712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BFF4-C35F-D94F-9FC5-93BF443C2C83}"/>
              </a:ext>
            </a:extLst>
          </p:cNvPr>
          <p:cNvSpPr>
            <a:spLocks noGrp="1"/>
          </p:cNvSpPr>
          <p:nvPr>
            <p:ph type="title"/>
          </p:nvPr>
        </p:nvSpPr>
        <p:spPr/>
        <p:txBody>
          <a:bodyPr/>
          <a:lstStyle/>
          <a:p>
            <a:r>
              <a:rPr lang="en-US" dirty="0">
                <a:solidFill>
                  <a:schemeClr val="tx1">
                    <a:lumMod val="75000"/>
                    <a:lumOff val="25000"/>
                  </a:schemeClr>
                </a:solidFill>
                <a:latin typeface="Avenir Roman" panose="02000503020000020003" pitchFamily="2" charset="0"/>
              </a:rPr>
              <a:t>Step 4.1: Component &amp; Pattern Creation</a:t>
            </a:r>
          </a:p>
        </p:txBody>
      </p:sp>
      <p:sp>
        <p:nvSpPr>
          <p:cNvPr id="8" name="Content Placeholder 2">
            <a:extLst>
              <a:ext uri="{FF2B5EF4-FFF2-40B4-BE49-F238E27FC236}">
                <a16:creationId xmlns:a16="http://schemas.microsoft.com/office/drawing/2014/main" id="{616B6198-D641-1046-BD60-27C2F65353AA}"/>
              </a:ext>
            </a:extLst>
          </p:cNvPr>
          <p:cNvSpPr>
            <a:spLocks noGrp="1"/>
          </p:cNvSpPr>
          <p:nvPr>
            <p:ph idx="1"/>
          </p:nvPr>
        </p:nvSpPr>
        <p:spPr>
          <a:xfrm>
            <a:off x="660400" y="1509290"/>
            <a:ext cx="11531600" cy="4770537"/>
          </a:xfrm>
        </p:spPr>
        <p:txBody>
          <a:bodyPr wrap="square" numCol="5" spcCol="274320">
            <a:spAutoFit/>
          </a:bodyPr>
          <a:lstStyle/>
          <a:p>
            <a:pPr lvl="0"/>
            <a:r>
              <a:rPr lang="en-US" sz="1000" dirty="0">
                <a:solidFill>
                  <a:schemeClr val="tx1">
                    <a:lumMod val="65000"/>
                    <a:lumOff val="35000"/>
                  </a:schemeClr>
                </a:solidFill>
              </a:rPr>
              <a:t>Buttons</a:t>
            </a:r>
          </a:p>
          <a:p>
            <a:pPr marL="525463" lvl="2" indent="-263525"/>
            <a:r>
              <a:rPr lang="en-US" sz="1000" dirty="0">
                <a:solidFill>
                  <a:schemeClr val="tx1">
                    <a:lumMod val="65000"/>
                    <a:lumOff val="35000"/>
                  </a:schemeClr>
                </a:solidFill>
              </a:rPr>
              <a:t>Text button</a:t>
            </a:r>
          </a:p>
          <a:p>
            <a:pPr marL="525463" lvl="2" indent="-263525"/>
            <a:r>
              <a:rPr lang="en-US" sz="1000" dirty="0">
                <a:solidFill>
                  <a:schemeClr val="tx1">
                    <a:lumMod val="65000"/>
                    <a:lumOff val="35000"/>
                  </a:schemeClr>
                </a:solidFill>
              </a:rPr>
              <a:t>Outlined button</a:t>
            </a:r>
          </a:p>
          <a:p>
            <a:pPr marL="525463" lvl="2" indent="-263525"/>
            <a:r>
              <a:rPr lang="en-US" sz="1000" dirty="0">
                <a:solidFill>
                  <a:schemeClr val="tx1">
                    <a:lumMod val="65000"/>
                    <a:lumOff val="35000"/>
                  </a:schemeClr>
                </a:solidFill>
              </a:rPr>
              <a:t>Contained button</a:t>
            </a:r>
          </a:p>
          <a:p>
            <a:pPr marL="525463" lvl="2" indent="-263525"/>
            <a:r>
              <a:rPr lang="en-US" sz="1000" dirty="0">
                <a:solidFill>
                  <a:schemeClr val="tx1">
                    <a:lumMod val="65000"/>
                    <a:lumOff val="35000"/>
                  </a:schemeClr>
                </a:solidFill>
              </a:rPr>
              <a:t>Toggle Buttons</a:t>
            </a:r>
          </a:p>
          <a:p>
            <a:pPr lvl="0"/>
            <a:r>
              <a:rPr lang="en-US" sz="1000" dirty="0">
                <a:solidFill>
                  <a:schemeClr val="tx1">
                    <a:lumMod val="65000"/>
                    <a:lumOff val="35000"/>
                  </a:schemeClr>
                </a:solidFill>
              </a:rPr>
              <a:t>Dropdowns</a:t>
            </a:r>
          </a:p>
          <a:p>
            <a:pPr marL="525463" lvl="2" indent="-231775"/>
            <a:r>
              <a:rPr lang="en-US" sz="1000" dirty="0">
                <a:solidFill>
                  <a:schemeClr val="tx1">
                    <a:lumMod val="65000"/>
                    <a:lumOff val="35000"/>
                  </a:schemeClr>
                </a:solidFill>
              </a:rPr>
              <a:t>Regular dropdown</a:t>
            </a:r>
          </a:p>
          <a:p>
            <a:pPr marL="525463" lvl="2" indent="-231775"/>
            <a:r>
              <a:rPr lang="en-US" sz="1000" dirty="0">
                <a:solidFill>
                  <a:schemeClr val="tx1">
                    <a:lumMod val="65000"/>
                    <a:lumOff val="35000"/>
                  </a:schemeClr>
                </a:solidFill>
              </a:rPr>
              <a:t>Multi-select dropdown</a:t>
            </a:r>
          </a:p>
          <a:p>
            <a:pPr lvl="0"/>
            <a:r>
              <a:rPr lang="en-US" sz="1000" dirty="0">
                <a:solidFill>
                  <a:schemeClr val="tx1">
                    <a:lumMod val="65000"/>
                    <a:lumOff val="35000"/>
                  </a:schemeClr>
                </a:solidFill>
              </a:rPr>
              <a:t>Radio buttons</a:t>
            </a:r>
          </a:p>
          <a:p>
            <a:pPr lvl="0"/>
            <a:r>
              <a:rPr lang="en-US" sz="1000" dirty="0">
                <a:solidFill>
                  <a:schemeClr val="tx1">
                    <a:lumMod val="65000"/>
                    <a:lumOff val="35000"/>
                  </a:schemeClr>
                </a:solidFill>
              </a:rPr>
              <a:t>Check boxes</a:t>
            </a:r>
          </a:p>
          <a:p>
            <a:pPr lvl="0"/>
            <a:r>
              <a:rPr lang="en-US" sz="1000" dirty="0">
                <a:solidFill>
                  <a:schemeClr val="tx1">
                    <a:lumMod val="65000"/>
                    <a:lumOff val="35000"/>
                  </a:schemeClr>
                </a:solidFill>
              </a:rPr>
              <a:t>Input fields</a:t>
            </a:r>
          </a:p>
          <a:p>
            <a:pPr marL="525463" lvl="2" indent="-231775"/>
            <a:r>
              <a:rPr lang="en-US" sz="1000" dirty="0">
                <a:solidFill>
                  <a:schemeClr val="tx1">
                    <a:lumMod val="65000"/>
                    <a:lumOff val="35000"/>
                  </a:schemeClr>
                </a:solidFill>
              </a:rPr>
              <a:t>Text box</a:t>
            </a:r>
          </a:p>
          <a:p>
            <a:pPr marL="525463" lvl="2" indent="-231775"/>
            <a:r>
              <a:rPr lang="en-US" sz="1000" dirty="0">
                <a:solidFill>
                  <a:schemeClr val="tx1">
                    <a:lumMod val="65000"/>
                    <a:lumOff val="35000"/>
                  </a:schemeClr>
                </a:solidFill>
              </a:rPr>
              <a:t>Text Box Auto suggest</a:t>
            </a:r>
          </a:p>
          <a:p>
            <a:pPr marL="525463" lvl="2" indent="-231775"/>
            <a:r>
              <a:rPr lang="en-US" sz="1000" dirty="0">
                <a:solidFill>
                  <a:schemeClr val="tx1">
                    <a:lumMod val="65000"/>
                    <a:lumOff val="35000"/>
                  </a:schemeClr>
                </a:solidFill>
              </a:rPr>
              <a:t>Text area</a:t>
            </a:r>
          </a:p>
          <a:p>
            <a:r>
              <a:rPr lang="en-US" sz="1000" dirty="0">
                <a:solidFill>
                  <a:schemeClr val="tx1">
                    <a:lumMod val="65000"/>
                    <a:lumOff val="35000"/>
                  </a:schemeClr>
                </a:solidFill>
              </a:rPr>
              <a:t>Numeric stepper</a:t>
            </a:r>
          </a:p>
          <a:p>
            <a:r>
              <a:rPr lang="en-US" sz="1000" dirty="0">
                <a:solidFill>
                  <a:schemeClr val="tx1">
                    <a:lumMod val="65000"/>
                    <a:lumOff val="35000"/>
                  </a:schemeClr>
                </a:solidFill>
              </a:rPr>
              <a:t>Date &amp; time picker</a:t>
            </a:r>
          </a:p>
          <a:p>
            <a:r>
              <a:rPr lang="en-US" sz="1000" dirty="0">
                <a:solidFill>
                  <a:schemeClr val="tx1">
                    <a:lumMod val="65000"/>
                    <a:lumOff val="35000"/>
                  </a:schemeClr>
                </a:solidFill>
              </a:rPr>
              <a:t>Switch</a:t>
            </a:r>
          </a:p>
          <a:p>
            <a:r>
              <a:rPr lang="en-US" sz="1000" dirty="0">
                <a:solidFill>
                  <a:schemeClr val="tx1">
                    <a:lumMod val="65000"/>
                    <a:lumOff val="35000"/>
                  </a:schemeClr>
                </a:solidFill>
              </a:rPr>
              <a:t>Tags (Chips)</a:t>
            </a:r>
          </a:p>
          <a:p>
            <a:r>
              <a:rPr lang="en-US" sz="1000" dirty="0">
                <a:solidFill>
                  <a:schemeClr val="tx1">
                    <a:lumMod val="65000"/>
                    <a:lumOff val="35000"/>
                  </a:schemeClr>
                </a:solidFill>
              </a:rPr>
              <a:t>Captcha</a:t>
            </a:r>
          </a:p>
          <a:p>
            <a:pPr lvl="0"/>
            <a:r>
              <a:rPr lang="en-US" sz="1000" dirty="0">
                <a:solidFill>
                  <a:schemeClr val="tx1">
                    <a:lumMod val="65000"/>
                    <a:lumOff val="35000"/>
                  </a:schemeClr>
                </a:solidFill>
              </a:rPr>
              <a:t>Sliders</a:t>
            </a:r>
          </a:p>
          <a:p>
            <a:pPr marL="463550" lvl="2" indent="-231775"/>
            <a:r>
              <a:rPr lang="en-US" sz="1000" dirty="0">
                <a:solidFill>
                  <a:schemeClr val="tx1">
                    <a:lumMod val="65000"/>
                    <a:lumOff val="35000"/>
                  </a:schemeClr>
                </a:solidFill>
              </a:rPr>
              <a:t>Discrete</a:t>
            </a:r>
          </a:p>
          <a:p>
            <a:pPr marL="463550" lvl="2" indent="-231775"/>
            <a:r>
              <a:rPr lang="en-US" sz="1000" dirty="0">
                <a:solidFill>
                  <a:schemeClr val="tx1">
                    <a:lumMod val="65000"/>
                    <a:lumOff val="35000"/>
                  </a:schemeClr>
                </a:solidFill>
              </a:rPr>
              <a:t>Continuous</a:t>
            </a:r>
          </a:p>
          <a:p>
            <a:pPr lvl="0"/>
            <a:r>
              <a:rPr lang="en-US" sz="1000" dirty="0">
                <a:solidFill>
                  <a:schemeClr val="tx1">
                    <a:lumMod val="65000"/>
                    <a:lumOff val="35000"/>
                  </a:schemeClr>
                </a:solidFill>
              </a:rPr>
              <a:t>Horizontal global navigation</a:t>
            </a:r>
          </a:p>
          <a:p>
            <a:pPr lvl="0"/>
            <a:r>
              <a:rPr lang="en-US" sz="1000" dirty="0">
                <a:solidFill>
                  <a:schemeClr val="tx1">
                    <a:lumMod val="65000"/>
                    <a:lumOff val="35000"/>
                  </a:schemeClr>
                </a:solidFill>
              </a:rPr>
              <a:t>Mega menu</a:t>
            </a:r>
          </a:p>
          <a:p>
            <a:pPr lvl="0"/>
            <a:r>
              <a:rPr lang="en-US" sz="1000" dirty="0">
                <a:solidFill>
                  <a:schemeClr val="tx1">
                    <a:lumMod val="65000"/>
                    <a:lumOff val="35000"/>
                  </a:schemeClr>
                </a:solidFill>
              </a:rPr>
              <a:t>Navigation list</a:t>
            </a:r>
          </a:p>
          <a:p>
            <a:pPr lvl="0"/>
            <a:r>
              <a:rPr lang="en-US" sz="1000" dirty="0">
                <a:solidFill>
                  <a:schemeClr val="tx1">
                    <a:lumMod val="65000"/>
                    <a:lumOff val="35000"/>
                  </a:schemeClr>
                </a:solidFill>
              </a:rPr>
              <a:t>Navigation tree</a:t>
            </a:r>
          </a:p>
          <a:p>
            <a:r>
              <a:rPr lang="en-US" sz="1000" dirty="0">
                <a:solidFill>
                  <a:schemeClr val="tx1">
                    <a:lumMod val="65000"/>
                    <a:lumOff val="35000"/>
                  </a:schemeClr>
                </a:solidFill>
              </a:rPr>
              <a:t>Links</a:t>
            </a:r>
          </a:p>
          <a:p>
            <a:pPr marL="463550" lvl="2" indent="-231775"/>
            <a:r>
              <a:rPr lang="en-US" sz="1000" dirty="0">
                <a:solidFill>
                  <a:schemeClr val="tx1">
                    <a:lumMod val="65000"/>
                    <a:lumOff val="35000"/>
                  </a:schemeClr>
                </a:solidFill>
              </a:rPr>
              <a:t>Regular links</a:t>
            </a:r>
          </a:p>
          <a:p>
            <a:pPr marL="463550" lvl="2" indent="-231775"/>
            <a:r>
              <a:rPr lang="en-US" sz="1000" dirty="0">
                <a:solidFill>
                  <a:schemeClr val="tx1">
                    <a:lumMod val="65000"/>
                    <a:lumOff val="35000"/>
                  </a:schemeClr>
                </a:solidFill>
              </a:rPr>
              <a:t>Anchor links</a:t>
            </a:r>
          </a:p>
          <a:p>
            <a:pPr marL="463550" lvl="2" indent="-231775"/>
            <a:r>
              <a:rPr lang="en-US" sz="1000" dirty="0">
                <a:solidFill>
                  <a:schemeClr val="tx1">
                    <a:lumMod val="65000"/>
                    <a:lumOff val="35000"/>
                  </a:schemeClr>
                </a:solidFill>
              </a:rPr>
              <a:t>External links</a:t>
            </a:r>
          </a:p>
          <a:p>
            <a:pPr lvl="0"/>
            <a:r>
              <a:rPr lang="en-US" sz="1000" dirty="0">
                <a:solidFill>
                  <a:schemeClr val="tx1">
                    <a:lumMod val="65000"/>
                    <a:lumOff val="35000"/>
                  </a:schemeClr>
                </a:solidFill>
              </a:rPr>
              <a:t>Search</a:t>
            </a:r>
          </a:p>
          <a:p>
            <a:r>
              <a:rPr lang="en-US" sz="1000" dirty="0">
                <a:solidFill>
                  <a:schemeClr val="tx1">
                    <a:lumMod val="65000"/>
                    <a:lumOff val="35000"/>
                  </a:schemeClr>
                </a:solidFill>
              </a:rPr>
              <a:t>Pagination</a:t>
            </a:r>
          </a:p>
          <a:p>
            <a:r>
              <a:rPr lang="en-US" sz="1000" dirty="0">
                <a:solidFill>
                  <a:schemeClr val="tx1">
                    <a:lumMod val="65000"/>
                    <a:lumOff val="35000"/>
                  </a:schemeClr>
                </a:solidFill>
              </a:rPr>
              <a:t>Breadcrumbs</a:t>
            </a:r>
          </a:p>
          <a:p>
            <a:pPr lvl="0"/>
            <a:r>
              <a:rPr lang="en-US" sz="1000" dirty="0">
                <a:solidFill>
                  <a:schemeClr val="tx1">
                    <a:lumMod val="65000"/>
                    <a:lumOff val="35000"/>
                  </a:schemeClr>
                </a:solidFill>
              </a:rPr>
              <a:t>Bar Chart</a:t>
            </a:r>
          </a:p>
          <a:p>
            <a:pPr lvl="1">
              <a:buFont typeface="Wingdings" pitchFamily="2" charset="2"/>
              <a:buChar char="§"/>
            </a:pPr>
            <a:r>
              <a:rPr lang="en-US" sz="1000" dirty="0">
                <a:solidFill>
                  <a:schemeClr val="tx1">
                    <a:lumMod val="65000"/>
                    <a:lumOff val="35000"/>
                  </a:schemeClr>
                </a:solidFill>
              </a:rPr>
              <a:t>Vertical</a:t>
            </a:r>
          </a:p>
          <a:p>
            <a:pPr lvl="1">
              <a:buFont typeface="Wingdings" pitchFamily="2" charset="2"/>
              <a:buChar char="§"/>
            </a:pPr>
            <a:r>
              <a:rPr lang="en-US" sz="1000" dirty="0">
                <a:solidFill>
                  <a:schemeClr val="tx1">
                    <a:lumMod val="65000"/>
                    <a:lumOff val="35000"/>
                  </a:schemeClr>
                </a:solidFill>
              </a:rPr>
              <a:t>Horizontal</a:t>
            </a:r>
          </a:p>
          <a:p>
            <a:pPr lvl="1">
              <a:buFont typeface="Wingdings" pitchFamily="2" charset="2"/>
              <a:buChar char="§"/>
            </a:pPr>
            <a:r>
              <a:rPr lang="en-US" sz="1000" dirty="0">
                <a:solidFill>
                  <a:schemeClr val="tx1">
                    <a:lumMod val="65000"/>
                    <a:lumOff val="35000"/>
                  </a:schemeClr>
                </a:solidFill>
              </a:rPr>
              <a:t>Multi-set </a:t>
            </a:r>
          </a:p>
          <a:p>
            <a:pPr lvl="1">
              <a:buFont typeface="Wingdings" pitchFamily="2" charset="2"/>
              <a:buChar char="§"/>
            </a:pPr>
            <a:r>
              <a:rPr lang="en-US" sz="1000" dirty="0">
                <a:solidFill>
                  <a:schemeClr val="tx1">
                    <a:lumMod val="65000"/>
                    <a:lumOff val="35000"/>
                  </a:schemeClr>
                </a:solidFill>
              </a:rPr>
              <a:t>Stacked Column</a:t>
            </a:r>
          </a:p>
          <a:p>
            <a:pPr lvl="0"/>
            <a:r>
              <a:rPr lang="en-US" sz="1000" dirty="0">
                <a:solidFill>
                  <a:schemeClr val="tx1">
                    <a:lumMod val="65000"/>
                    <a:lumOff val="35000"/>
                  </a:schemeClr>
                </a:solidFill>
              </a:rPr>
              <a:t>Line Chart</a:t>
            </a:r>
          </a:p>
          <a:p>
            <a:pPr lvl="1">
              <a:buFont typeface="Wingdings" pitchFamily="2" charset="2"/>
              <a:buChar char="§"/>
            </a:pPr>
            <a:r>
              <a:rPr lang="en-US" sz="1000" dirty="0">
                <a:solidFill>
                  <a:schemeClr val="tx1">
                    <a:lumMod val="65000"/>
                    <a:lumOff val="35000"/>
                  </a:schemeClr>
                </a:solidFill>
              </a:rPr>
              <a:t>Single variable</a:t>
            </a:r>
          </a:p>
          <a:p>
            <a:pPr lvl="1">
              <a:buFont typeface="Wingdings" pitchFamily="2" charset="2"/>
              <a:buChar char="§"/>
            </a:pPr>
            <a:r>
              <a:rPr lang="en-US" sz="1000" dirty="0">
                <a:solidFill>
                  <a:schemeClr val="tx1">
                    <a:lumMod val="65000"/>
                    <a:lumOff val="35000"/>
                  </a:schemeClr>
                </a:solidFill>
              </a:rPr>
              <a:t>Multiple variable</a:t>
            </a:r>
          </a:p>
          <a:p>
            <a:pPr lvl="0"/>
            <a:r>
              <a:rPr lang="en-US" sz="1000" dirty="0">
                <a:solidFill>
                  <a:schemeClr val="tx1">
                    <a:lumMod val="65000"/>
                    <a:lumOff val="35000"/>
                  </a:schemeClr>
                </a:solidFill>
              </a:rPr>
              <a:t>Pie Chart</a:t>
            </a:r>
          </a:p>
          <a:p>
            <a:pPr lvl="1">
              <a:buFont typeface="Wingdings" pitchFamily="2" charset="2"/>
              <a:buChar char="§"/>
            </a:pPr>
            <a:r>
              <a:rPr lang="en-US" sz="1000" dirty="0">
                <a:solidFill>
                  <a:schemeClr val="tx1">
                    <a:lumMod val="65000"/>
                    <a:lumOff val="35000"/>
                  </a:schemeClr>
                </a:solidFill>
              </a:rPr>
              <a:t>Pie</a:t>
            </a:r>
          </a:p>
          <a:p>
            <a:pPr lvl="1">
              <a:buFont typeface="Wingdings" pitchFamily="2" charset="2"/>
              <a:buChar char="§"/>
            </a:pPr>
            <a:r>
              <a:rPr lang="en-US" sz="1000" dirty="0">
                <a:solidFill>
                  <a:schemeClr val="tx1">
                    <a:lumMod val="65000"/>
                    <a:lumOff val="35000"/>
                  </a:schemeClr>
                </a:solidFill>
              </a:rPr>
              <a:t>Donut</a:t>
            </a:r>
          </a:p>
          <a:p>
            <a:pPr lvl="0"/>
            <a:r>
              <a:rPr lang="en-US" sz="1000" dirty="0">
                <a:solidFill>
                  <a:schemeClr val="tx1">
                    <a:lumMod val="65000"/>
                    <a:lumOff val="35000"/>
                  </a:schemeClr>
                </a:solidFill>
              </a:rPr>
              <a:t>Area Chart</a:t>
            </a:r>
          </a:p>
          <a:p>
            <a:pPr lvl="1">
              <a:buFont typeface="Wingdings" pitchFamily="2" charset="2"/>
              <a:buChar char="§"/>
            </a:pPr>
            <a:r>
              <a:rPr lang="en-US" sz="1000" dirty="0">
                <a:solidFill>
                  <a:schemeClr val="tx1">
                    <a:lumMod val="65000"/>
                    <a:lumOff val="35000"/>
                  </a:schemeClr>
                </a:solidFill>
              </a:rPr>
              <a:t>Single area</a:t>
            </a:r>
          </a:p>
          <a:p>
            <a:pPr lvl="1">
              <a:buFont typeface="Wingdings" pitchFamily="2" charset="2"/>
              <a:buChar char="§"/>
            </a:pPr>
            <a:r>
              <a:rPr lang="en-US" sz="1000" dirty="0">
                <a:solidFill>
                  <a:schemeClr val="tx1">
                    <a:lumMod val="65000"/>
                    <a:lumOff val="35000"/>
                  </a:schemeClr>
                </a:solidFill>
              </a:rPr>
              <a:t>Stacked area</a:t>
            </a:r>
          </a:p>
          <a:p>
            <a:pPr lvl="0"/>
            <a:r>
              <a:rPr lang="en-US" sz="1000" dirty="0">
                <a:solidFill>
                  <a:schemeClr val="tx1">
                    <a:lumMod val="65000"/>
                    <a:lumOff val="35000"/>
                  </a:schemeClr>
                </a:solidFill>
              </a:rPr>
              <a:t>Choropleth</a:t>
            </a:r>
          </a:p>
          <a:p>
            <a:pPr lvl="0"/>
            <a:r>
              <a:rPr lang="en-US" sz="1000" dirty="0">
                <a:solidFill>
                  <a:schemeClr val="tx1">
                    <a:lumMod val="65000"/>
                    <a:lumOff val="35000"/>
                  </a:schemeClr>
                </a:solidFill>
              </a:rPr>
              <a:t>Scatterplot</a:t>
            </a:r>
          </a:p>
          <a:p>
            <a:pPr lvl="0"/>
            <a:r>
              <a:rPr lang="en-US" sz="1000" dirty="0">
                <a:solidFill>
                  <a:schemeClr val="tx1">
                    <a:lumMod val="65000"/>
                    <a:lumOff val="35000"/>
                  </a:schemeClr>
                </a:solidFill>
              </a:rPr>
              <a:t>Bubble graph</a:t>
            </a:r>
          </a:p>
          <a:p>
            <a:pPr lvl="0"/>
            <a:r>
              <a:rPr lang="en-US" sz="1000" dirty="0">
                <a:solidFill>
                  <a:schemeClr val="tx1">
                    <a:lumMod val="65000"/>
                    <a:lumOff val="35000"/>
                  </a:schemeClr>
                </a:solidFill>
              </a:rPr>
              <a:t>Tables</a:t>
            </a:r>
          </a:p>
          <a:p>
            <a:pPr marL="463550" lvl="2" indent="-231775"/>
            <a:r>
              <a:rPr lang="en-US" sz="1000" dirty="0">
                <a:solidFill>
                  <a:schemeClr val="tx1">
                    <a:lumMod val="65000"/>
                    <a:lumOff val="35000"/>
                  </a:schemeClr>
                </a:solidFill>
              </a:rPr>
              <a:t>Regular Tables</a:t>
            </a:r>
          </a:p>
          <a:p>
            <a:pPr marL="463550" lvl="2" indent="-231775"/>
            <a:r>
              <a:rPr lang="en-US" sz="1000" dirty="0">
                <a:solidFill>
                  <a:schemeClr val="tx1">
                    <a:lumMod val="65000"/>
                    <a:lumOff val="35000"/>
                  </a:schemeClr>
                </a:solidFill>
              </a:rPr>
              <a:t>Data Tables</a:t>
            </a:r>
          </a:p>
          <a:p>
            <a:pPr marL="463550" lvl="2" indent="-231775"/>
            <a:r>
              <a:rPr lang="en-US" sz="1000" dirty="0">
                <a:solidFill>
                  <a:schemeClr val="tx1">
                    <a:lumMod val="65000"/>
                    <a:lumOff val="35000"/>
                  </a:schemeClr>
                </a:solidFill>
              </a:rPr>
              <a:t>Expandable tables</a:t>
            </a:r>
          </a:p>
          <a:p>
            <a:pPr lvl="0"/>
            <a:r>
              <a:rPr lang="en-US" sz="1000" dirty="0">
                <a:solidFill>
                  <a:schemeClr val="tx1">
                    <a:lumMod val="65000"/>
                    <a:lumOff val="35000"/>
                  </a:schemeClr>
                </a:solidFill>
              </a:rPr>
              <a:t>List</a:t>
            </a:r>
          </a:p>
          <a:p>
            <a:pPr marL="463550" lvl="2" indent="-231775"/>
            <a:r>
              <a:rPr lang="en-US" sz="1000" dirty="0">
                <a:solidFill>
                  <a:schemeClr val="tx1">
                    <a:lumMod val="65000"/>
                    <a:lumOff val="35000"/>
                  </a:schemeClr>
                </a:solidFill>
              </a:rPr>
              <a:t>Regular List</a:t>
            </a:r>
          </a:p>
          <a:p>
            <a:pPr marL="463550" lvl="2" indent="-231775"/>
            <a:r>
              <a:rPr lang="en-US" sz="1000" dirty="0">
                <a:solidFill>
                  <a:schemeClr val="tx1">
                    <a:lumMod val="65000"/>
                    <a:lumOff val="35000"/>
                  </a:schemeClr>
                </a:solidFill>
              </a:rPr>
              <a:t>Expandable List</a:t>
            </a:r>
          </a:p>
          <a:p>
            <a:pPr lvl="0"/>
            <a:r>
              <a:rPr lang="en-US" sz="1000" dirty="0">
                <a:solidFill>
                  <a:schemeClr val="tx1">
                    <a:lumMod val="65000"/>
                    <a:lumOff val="35000"/>
                  </a:schemeClr>
                </a:solidFill>
              </a:rPr>
              <a:t>Bookmark tabs</a:t>
            </a:r>
          </a:p>
          <a:p>
            <a:pPr lvl="0"/>
            <a:r>
              <a:rPr lang="en-US" sz="1000" dirty="0">
                <a:solidFill>
                  <a:schemeClr val="tx1">
                    <a:lumMod val="65000"/>
                    <a:lumOff val="35000"/>
                  </a:schemeClr>
                </a:solidFill>
              </a:rPr>
              <a:t>Accordion</a:t>
            </a:r>
          </a:p>
          <a:p>
            <a:pPr lvl="0"/>
            <a:r>
              <a:rPr lang="en-US" sz="1000" dirty="0">
                <a:solidFill>
                  <a:schemeClr val="tx1">
                    <a:lumMod val="65000"/>
                    <a:lumOff val="35000"/>
                  </a:schemeClr>
                </a:solidFill>
              </a:rPr>
              <a:t>Carousel</a:t>
            </a:r>
          </a:p>
          <a:p>
            <a:r>
              <a:rPr lang="en-US" sz="1000" dirty="0">
                <a:solidFill>
                  <a:schemeClr val="tx1">
                    <a:lumMod val="65000"/>
                    <a:lumOff val="35000"/>
                  </a:schemeClr>
                </a:solidFill>
              </a:rPr>
              <a:t>Pop-up</a:t>
            </a:r>
          </a:p>
          <a:p>
            <a:r>
              <a:rPr lang="en-US" sz="1000" dirty="0">
                <a:solidFill>
                  <a:schemeClr val="tx1">
                    <a:lumMod val="65000"/>
                    <a:lumOff val="35000"/>
                  </a:schemeClr>
                </a:solidFill>
              </a:rPr>
              <a:t>Message box</a:t>
            </a:r>
          </a:p>
          <a:p>
            <a:r>
              <a:rPr lang="en-US" sz="1000" dirty="0">
                <a:solidFill>
                  <a:schemeClr val="tx1">
                    <a:lumMod val="65000"/>
                    <a:lumOff val="35000"/>
                  </a:schemeClr>
                </a:solidFill>
              </a:rPr>
              <a:t>Toast/Snack bar</a:t>
            </a:r>
          </a:p>
          <a:p>
            <a:pPr lvl="0"/>
            <a:r>
              <a:rPr lang="en-US" sz="1000" dirty="0">
                <a:solidFill>
                  <a:schemeClr val="tx1">
                    <a:lumMod val="65000"/>
                    <a:lumOff val="35000"/>
                  </a:schemeClr>
                </a:solidFill>
              </a:rPr>
              <a:t>Notification</a:t>
            </a:r>
          </a:p>
          <a:p>
            <a:pPr lvl="0"/>
            <a:r>
              <a:rPr lang="en-US" sz="1000" dirty="0">
                <a:solidFill>
                  <a:schemeClr val="tx1">
                    <a:lumMod val="65000"/>
                    <a:lumOff val="35000"/>
                  </a:schemeClr>
                </a:solidFill>
              </a:rPr>
              <a:t>Progress bar</a:t>
            </a:r>
          </a:p>
          <a:p>
            <a:pPr lvl="0"/>
            <a:r>
              <a:rPr lang="en-US" sz="1000" dirty="0">
                <a:solidFill>
                  <a:schemeClr val="tx1">
                    <a:lumMod val="65000"/>
                    <a:lumOff val="35000"/>
                  </a:schemeClr>
                </a:solidFill>
              </a:rPr>
              <a:t>Step indicator</a:t>
            </a:r>
          </a:p>
          <a:p>
            <a:pPr lvl="0"/>
            <a:r>
              <a:rPr lang="en-US" sz="1000" dirty="0">
                <a:solidFill>
                  <a:schemeClr val="tx1">
                    <a:lumMod val="65000"/>
                    <a:lumOff val="35000"/>
                  </a:schemeClr>
                </a:solidFill>
              </a:rPr>
              <a:t>Tooltip</a:t>
            </a:r>
          </a:p>
          <a:p>
            <a:pPr lvl="0"/>
            <a:r>
              <a:rPr lang="en-US" sz="1000" dirty="0">
                <a:solidFill>
                  <a:schemeClr val="tx1">
                    <a:lumMod val="65000"/>
                    <a:lumOff val="35000"/>
                  </a:schemeClr>
                </a:solidFill>
              </a:rPr>
              <a:t>Weather</a:t>
            </a:r>
          </a:p>
          <a:p>
            <a:pPr lvl="0"/>
            <a:r>
              <a:rPr lang="en-US" sz="1000" dirty="0">
                <a:solidFill>
                  <a:schemeClr val="tx1">
                    <a:lumMod val="65000"/>
                    <a:lumOff val="35000"/>
                  </a:schemeClr>
                </a:solidFill>
              </a:rPr>
              <a:t>Errors &amp; Warnings</a:t>
            </a:r>
          </a:p>
          <a:p>
            <a:pPr lvl="0"/>
            <a:r>
              <a:rPr lang="en-US" sz="1000" dirty="0">
                <a:solidFill>
                  <a:schemeClr val="tx1">
                    <a:lumMod val="65000"/>
                    <a:lumOff val="35000"/>
                  </a:schemeClr>
                </a:solidFill>
              </a:rPr>
              <a:t>Colors</a:t>
            </a:r>
          </a:p>
          <a:p>
            <a:pPr lvl="0"/>
            <a:r>
              <a:rPr lang="en-US" sz="1000" dirty="0">
                <a:solidFill>
                  <a:schemeClr val="tx1">
                    <a:lumMod val="65000"/>
                    <a:lumOff val="35000"/>
                  </a:schemeClr>
                </a:solidFill>
              </a:rPr>
              <a:t>Fonts</a:t>
            </a:r>
          </a:p>
          <a:p>
            <a:pPr lvl="0"/>
            <a:r>
              <a:rPr lang="en-US" sz="1000" dirty="0">
                <a:solidFill>
                  <a:schemeClr val="tx1">
                    <a:lumMod val="65000"/>
                    <a:lumOff val="35000"/>
                  </a:schemeClr>
                </a:solidFill>
              </a:rPr>
              <a:t>Icons</a:t>
            </a:r>
          </a:p>
          <a:p>
            <a:pPr lvl="0"/>
            <a:r>
              <a:rPr lang="en-US" sz="1000" dirty="0">
                <a:solidFill>
                  <a:schemeClr val="tx1">
                    <a:lumMod val="65000"/>
                    <a:lumOff val="35000"/>
                  </a:schemeClr>
                </a:solidFill>
              </a:rPr>
              <a:t>Illustrations</a:t>
            </a:r>
          </a:p>
          <a:p>
            <a:pPr lvl="0"/>
            <a:r>
              <a:rPr lang="en-US" sz="1000" dirty="0">
                <a:solidFill>
                  <a:schemeClr val="tx1">
                    <a:lumMod val="65000"/>
                    <a:lumOff val="35000"/>
                  </a:schemeClr>
                </a:solidFill>
              </a:rPr>
              <a:t>Images</a:t>
            </a:r>
          </a:p>
          <a:p>
            <a:pPr lvl="0"/>
            <a:r>
              <a:rPr lang="en-US" sz="1000" dirty="0">
                <a:solidFill>
                  <a:schemeClr val="tx1">
                    <a:lumMod val="65000"/>
                    <a:lumOff val="35000"/>
                  </a:schemeClr>
                </a:solidFill>
              </a:rPr>
              <a:t>Logo</a:t>
            </a:r>
          </a:p>
          <a:p>
            <a:pPr marL="0" lvl="0" indent="0">
              <a:buNone/>
            </a:pPr>
            <a:endParaRPr lang="en-US" sz="1000" dirty="0">
              <a:solidFill>
                <a:schemeClr val="tx1">
                  <a:lumMod val="65000"/>
                  <a:lumOff val="35000"/>
                </a:schemeClr>
              </a:solidFill>
            </a:endParaRPr>
          </a:p>
          <a:p>
            <a:endParaRPr lang="en-US" sz="1000" dirty="0">
              <a:solidFill>
                <a:schemeClr val="tx1">
                  <a:lumMod val="65000"/>
                  <a:lumOff val="35000"/>
                </a:schemeClr>
              </a:solidFill>
            </a:endParaRPr>
          </a:p>
          <a:p>
            <a:endParaRPr lang="en-US" sz="1000" dirty="0">
              <a:solidFill>
                <a:schemeClr val="tx1">
                  <a:lumMod val="65000"/>
                  <a:lumOff val="35000"/>
                </a:schemeClr>
              </a:solidFill>
            </a:endParaRPr>
          </a:p>
          <a:p>
            <a:endParaRPr lang="en-US" sz="1000" dirty="0">
              <a:solidFill>
                <a:schemeClr val="tx1">
                  <a:lumMod val="65000"/>
                  <a:lumOff val="35000"/>
                </a:schemeClr>
              </a:solidFill>
            </a:endParaRPr>
          </a:p>
          <a:p>
            <a:pPr lvl="1"/>
            <a:endParaRPr lang="en-US" sz="1000" dirty="0">
              <a:solidFill>
                <a:schemeClr val="tx1">
                  <a:lumMod val="65000"/>
                  <a:lumOff val="35000"/>
                </a:schemeClr>
              </a:solidFill>
            </a:endParaRPr>
          </a:p>
        </p:txBody>
      </p:sp>
      <p:cxnSp>
        <p:nvCxnSpPr>
          <p:cNvPr id="10" name="Straight Connector 9">
            <a:extLst>
              <a:ext uri="{FF2B5EF4-FFF2-40B4-BE49-F238E27FC236}">
                <a16:creationId xmlns:a16="http://schemas.microsoft.com/office/drawing/2014/main" id="{484A0E65-41BE-8747-BCB2-3A1BBA44B941}"/>
              </a:ext>
            </a:extLst>
          </p:cNvPr>
          <p:cNvCxnSpPr/>
          <p:nvPr/>
        </p:nvCxnSpPr>
        <p:spPr>
          <a:xfrm>
            <a:off x="5128591" y="1447800"/>
            <a:ext cx="0" cy="54102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013F702-202B-EE49-95B9-84E34A3AB489}"/>
              </a:ext>
            </a:extLst>
          </p:cNvPr>
          <p:cNvCxnSpPr/>
          <p:nvPr/>
        </p:nvCxnSpPr>
        <p:spPr>
          <a:xfrm>
            <a:off x="7255565" y="1447800"/>
            <a:ext cx="0" cy="54102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D89CBC-1EBB-944D-8BCA-35B552BAD414}"/>
              </a:ext>
            </a:extLst>
          </p:cNvPr>
          <p:cNvCxnSpPr/>
          <p:nvPr/>
        </p:nvCxnSpPr>
        <p:spPr>
          <a:xfrm>
            <a:off x="2743200" y="1447800"/>
            <a:ext cx="0" cy="54102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45EA0D-472C-8E4B-91E2-696F3E865A0B}"/>
              </a:ext>
            </a:extLst>
          </p:cNvPr>
          <p:cNvCxnSpPr/>
          <p:nvPr/>
        </p:nvCxnSpPr>
        <p:spPr>
          <a:xfrm>
            <a:off x="9760226" y="1447800"/>
            <a:ext cx="0" cy="54102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884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508F6-F731-9E40-A265-9A277AEAF7B7}"/>
              </a:ext>
            </a:extLst>
          </p:cNvPr>
          <p:cNvSpPr>
            <a:spLocks noGrp="1"/>
          </p:cNvSpPr>
          <p:nvPr>
            <p:ph type="title"/>
          </p:nvPr>
        </p:nvSpPr>
        <p:spPr/>
        <p:txBody>
          <a:bodyPr/>
          <a:lstStyle/>
          <a:p>
            <a:r>
              <a:rPr lang="en-US" dirty="0">
                <a:solidFill>
                  <a:schemeClr val="tx1">
                    <a:lumMod val="75000"/>
                    <a:lumOff val="25000"/>
                  </a:schemeClr>
                </a:solidFill>
                <a:latin typeface="Avenir Roman" panose="02000503020000020003" pitchFamily="2" charset="0"/>
              </a:rPr>
              <a:t>Step 4.2: Icon creation</a:t>
            </a:r>
            <a:endParaRPr lang="en-US" dirty="0"/>
          </a:p>
        </p:txBody>
      </p:sp>
      <p:sp>
        <p:nvSpPr>
          <p:cNvPr id="4" name="Content Placeholder 2">
            <a:extLst>
              <a:ext uri="{FF2B5EF4-FFF2-40B4-BE49-F238E27FC236}">
                <a16:creationId xmlns:a16="http://schemas.microsoft.com/office/drawing/2014/main" id="{8CD40B7F-A73F-DB48-845A-5FBADD9A0448}"/>
              </a:ext>
            </a:extLst>
          </p:cNvPr>
          <p:cNvSpPr txBox="1">
            <a:spLocks/>
          </p:cNvSpPr>
          <p:nvPr/>
        </p:nvSpPr>
        <p:spPr>
          <a:xfrm>
            <a:off x="660400" y="2107819"/>
            <a:ext cx="4742122" cy="3129150"/>
          </a:xfrm>
          <a:prstGeom prst="rect">
            <a:avLst/>
          </a:prstGeom>
        </p:spPr>
        <p:txBody>
          <a:bodyPr vert="horz" lIns="0" tIns="0" rIns="0" bIns="0" numCol="1" rtlCol="0">
            <a:noAutofit/>
          </a:bodyPr>
          <a:lstStyle>
            <a:lvl1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defRPr sz="1800" b="0" kern="1200">
                <a:solidFill>
                  <a:schemeClr val="tx2"/>
                </a:solidFill>
                <a:latin typeface="+mn-lt"/>
                <a:ea typeface="+mn-ea"/>
                <a:cs typeface="+mn-cs"/>
              </a:defRPr>
            </a:lvl1pPr>
            <a:lvl2pPr marL="457200" indent="-228600" algn="l" defTabSz="685800" rtl="0" eaLnBrk="1" latinLnBrk="0" hangingPunct="1">
              <a:lnSpc>
                <a:spcPct val="100000"/>
              </a:lnSpc>
              <a:spcBef>
                <a:spcPts val="600"/>
              </a:spcBef>
              <a:spcAft>
                <a:spcPts val="600"/>
              </a:spcAft>
              <a:buClr>
                <a:srgbClr val="666666"/>
              </a:buClr>
              <a:buSzPct val="100000"/>
              <a:buFont typeface="Arial" panose="020B0604020202020204" pitchFamily="34" charset="0"/>
              <a:buChar char="–"/>
              <a:defRPr lang="en-US" sz="1600" kern="1200" dirty="0" smtClean="0">
                <a:solidFill>
                  <a:schemeClr val="tx2"/>
                </a:solidFill>
                <a:latin typeface="+mn-lt"/>
                <a:ea typeface="+mn-ea"/>
                <a:cs typeface="+mn-cs"/>
              </a:defRPr>
            </a:lvl2pPr>
            <a:lvl3pPr marL="685800" indent="-228600" algn="l" defTabSz="685800" rtl="0" eaLnBrk="1" latinLnBrk="0" hangingPunct="1">
              <a:lnSpc>
                <a:spcPct val="100000"/>
              </a:lnSpc>
              <a:spcBef>
                <a:spcPts val="600"/>
              </a:spcBef>
              <a:spcAft>
                <a:spcPts val="300"/>
              </a:spcAft>
              <a:buClr>
                <a:srgbClr val="666666"/>
              </a:buClr>
              <a:buFont typeface="Wingdings" panose="05000000000000000000" pitchFamily="2" charset="2"/>
              <a:buChar char="§"/>
              <a:defRPr lang="en-US" sz="1400" kern="1200" dirty="0" smtClean="0">
                <a:solidFill>
                  <a:schemeClr val="tx2"/>
                </a:solidFill>
                <a:latin typeface="+mn-lt"/>
                <a:ea typeface="+mn-ea"/>
                <a:cs typeface="+mn-cs"/>
              </a:defRPr>
            </a:lvl3pPr>
            <a:lvl4pPr marL="914400" indent="-228600" algn="l" defTabSz="685800" rtl="0" eaLnBrk="1" latinLnBrk="0" hangingPunct="1">
              <a:lnSpc>
                <a:spcPct val="100000"/>
              </a:lnSpc>
              <a:spcBef>
                <a:spcPts val="300"/>
              </a:spcBef>
              <a:spcAft>
                <a:spcPts val="300"/>
              </a:spcAft>
              <a:buClr>
                <a:schemeClr val="bg2"/>
              </a:buClr>
              <a:buFont typeface="Arial" panose="020B0604020202020204" pitchFamily="34" charset="0"/>
              <a:buChar char="–"/>
              <a:defRPr lang="en-US" sz="1200" kern="1200" dirty="0" smtClean="0">
                <a:solidFill>
                  <a:schemeClr val="tx2"/>
                </a:solidFill>
                <a:latin typeface="+mn-lt"/>
                <a:ea typeface="+mn-ea"/>
                <a:cs typeface="+mn-cs"/>
              </a:defRPr>
            </a:lvl4pPr>
            <a:lvl5pPr marL="1143000" indent="-228600" algn="l" defTabSz="685800" rtl="0" eaLnBrk="1" latinLnBrk="0" hangingPunct="1">
              <a:lnSpc>
                <a:spcPct val="100000"/>
              </a:lnSpc>
              <a:spcBef>
                <a:spcPts val="600"/>
              </a:spcBef>
              <a:spcAft>
                <a:spcPts val="0"/>
              </a:spcAft>
              <a:buClr>
                <a:schemeClr val="bg2"/>
              </a:buClr>
              <a:buFont typeface="Wingdings" panose="05000000000000000000" pitchFamily="2" charset="2"/>
              <a:buChar char="§"/>
              <a:defRPr lang="en-US" sz="1100" kern="1200" dirty="0" smtClean="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400" dirty="0">
                <a:solidFill>
                  <a:schemeClr val="tx1">
                    <a:lumMod val="65000"/>
                    <a:lumOff val="35000"/>
                  </a:schemeClr>
                </a:solidFill>
                <a:latin typeface="Avenir Roman" panose="02000503020000020003" pitchFamily="2" charset="0"/>
              </a:rPr>
              <a:t>I had shared my desire to step into visual design before the start of my internship. My team gave me this opportunity and I thoroughly enjoyed it.</a:t>
            </a:r>
          </a:p>
          <a:p>
            <a:pPr marL="0" indent="0">
              <a:buNone/>
            </a:pPr>
            <a:r>
              <a:rPr lang="en-US" sz="1400" dirty="0">
                <a:solidFill>
                  <a:schemeClr val="tx1">
                    <a:lumMod val="65000"/>
                    <a:lumOff val="35000"/>
                  </a:schemeClr>
                </a:solidFill>
                <a:latin typeface="Avenir Roman" panose="02000503020000020003" pitchFamily="2" charset="0"/>
              </a:rPr>
              <a:t>I designed social media icons for Viasat website. The process involved finding and understanding the specs and logo usage for each social media giant</a:t>
            </a:r>
          </a:p>
          <a:p>
            <a:pPr marL="0" indent="0">
              <a:buNone/>
            </a:pPr>
            <a:r>
              <a:rPr lang="en-US" sz="1400" dirty="0">
                <a:solidFill>
                  <a:schemeClr val="tx1">
                    <a:lumMod val="65000"/>
                    <a:lumOff val="35000"/>
                  </a:schemeClr>
                </a:solidFill>
                <a:latin typeface="Avenir Roman" panose="02000503020000020003" pitchFamily="2" charset="0"/>
              </a:rPr>
              <a:t>It helped me realize how intricate and detailed the job of a visual designer is. This is important because as a UX practitioner, our job is not only to emphasize with our users, but, our co-workers as well.</a:t>
            </a:r>
          </a:p>
          <a:p>
            <a:pPr marL="0" indent="0">
              <a:buNone/>
            </a:pPr>
            <a:r>
              <a:rPr lang="en-US" sz="1400" dirty="0">
                <a:solidFill>
                  <a:schemeClr val="tx1">
                    <a:lumMod val="65000"/>
                    <a:lumOff val="35000"/>
                  </a:schemeClr>
                </a:solidFill>
                <a:latin typeface="Avenir Roman" panose="02000503020000020003" pitchFamily="2" charset="0"/>
              </a:rPr>
              <a:t>In the process of learning, I discovered few things (to be more precise 1), that my team was not aware of.</a:t>
            </a:r>
          </a:p>
        </p:txBody>
      </p:sp>
      <p:pic>
        <p:nvPicPr>
          <p:cNvPr id="8" name="Picture 7">
            <a:extLst>
              <a:ext uri="{FF2B5EF4-FFF2-40B4-BE49-F238E27FC236}">
                <a16:creationId xmlns:a16="http://schemas.microsoft.com/office/drawing/2014/main" id="{3735077A-6276-4A49-8762-6DF9C295ABDF}"/>
              </a:ext>
            </a:extLst>
          </p:cNvPr>
          <p:cNvPicPr>
            <a:picLocks noChangeAspect="1"/>
          </p:cNvPicPr>
          <p:nvPr/>
        </p:nvPicPr>
        <p:blipFill rotWithShape="1">
          <a:blip r:embed="rId3"/>
          <a:srcRect l="27944" t="27734" r="48889" b="23467"/>
          <a:stretch/>
        </p:blipFill>
        <p:spPr>
          <a:xfrm>
            <a:off x="8685781" y="1999042"/>
            <a:ext cx="2542032" cy="3346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A697AFB-70B1-CC49-BAB6-B8DAFA7E31C8}"/>
              </a:ext>
            </a:extLst>
          </p:cNvPr>
          <p:cNvPicPr>
            <a:picLocks noChangeAspect="1"/>
          </p:cNvPicPr>
          <p:nvPr/>
        </p:nvPicPr>
        <p:blipFill rotWithShape="1">
          <a:blip r:embed="rId4"/>
          <a:srcRect l="27944" t="26934" r="48889" b="24267"/>
          <a:stretch/>
        </p:blipFill>
        <p:spPr>
          <a:xfrm>
            <a:off x="5794316" y="1999042"/>
            <a:ext cx="2542032" cy="3346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12210294"/>
      </p:ext>
    </p:extLst>
  </p:cSld>
  <p:clrMapOvr>
    <a:masterClrMapping/>
  </p:clrMapOvr>
</p:sld>
</file>

<file path=ppt/theme/theme1.xml><?xml version="1.0" encoding="utf-8"?>
<a:theme xmlns:a="http://schemas.openxmlformats.org/drawingml/2006/main" name="Light Theme">
  <a:themeElements>
    <a:clrScheme name="Viasat">
      <a:dk1>
        <a:sysClr val="windowText" lastClr="000000"/>
      </a:dk1>
      <a:lt1>
        <a:sysClr val="window" lastClr="FFFFFF"/>
      </a:lt1>
      <a:dk2>
        <a:srgbClr val="202E39"/>
      </a:dk2>
      <a:lt2>
        <a:srgbClr val="C8C8C8"/>
      </a:lt2>
      <a:accent1>
        <a:srgbClr val="013064"/>
      </a:accent1>
      <a:accent2>
        <a:srgbClr val="009FE3"/>
      </a:accent2>
      <a:accent3>
        <a:srgbClr val="BFD733"/>
      </a:accent3>
      <a:accent4>
        <a:srgbClr val="EF8201"/>
      </a:accent4>
      <a:accent5>
        <a:srgbClr val="CF4520"/>
      </a:accent5>
      <a:accent6>
        <a:srgbClr val="014656"/>
      </a:accent6>
      <a:hlink>
        <a:srgbClr val="009FE3"/>
      </a:hlink>
      <a:folHlink>
        <a:srgbClr val="999999"/>
      </a:folHlink>
    </a:clrScheme>
    <a:fontScheme name="Custom 1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defTabSz="685800">
          <a:defRPr b="1" dirty="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noAutofit/>
      </a:bodyPr>
      <a:lstStyle>
        <a:def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defRPr sz="1800" b="0" kern="1200" dirty="0"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Theme">
  <a:themeElements>
    <a:clrScheme name="Viasat">
      <a:dk1>
        <a:sysClr val="windowText" lastClr="000000"/>
      </a:dk1>
      <a:lt1>
        <a:sysClr val="window" lastClr="FFFFFF"/>
      </a:lt1>
      <a:dk2>
        <a:srgbClr val="202E39"/>
      </a:dk2>
      <a:lt2>
        <a:srgbClr val="C8C8C8"/>
      </a:lt2>
      <a:accent1>
        <a:srgbClr val="013064"/>
      </a:accent1>
      <a:accent2>
        <a:srgbClr val="009FE3"/>
      </a:accent2>
      <a:accent3>
        <a:srgbClr val="BFD733"/>
      </a:accent3>
      <a:accent4>
        <a:srgbClr val="EF8201"/>
      </a:accent4>
      <a:accent5>
        <a:srgbClr val="CF4520"/>
      </a:accent5>
      <a:accent6>
        <a:srgbClr val="014656"/>
      </a:accent6>
      <a:hlink>
        <a:srgbClr val="009FE3"/>
      </a:hlink>
      <a:folHlink>
        <a:srgbClr val="999999"/>
      </a:folHlink>
    </a:clrScheme>
    <a:fontScheme name="Custom 1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defTabSz="685800">
          <a:defRPr b="1" dirty="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chorCtr="0">
        <a:noAutofit/>
      </a:bodyPr>
      <a:lstStyle>
        <a:defPPr marL="228600" indent="-228600" algn="l" defTabSz="685800" rtl="0" eaLnBrk="1" latinLnBrk="0" hangingPunct="1">
          <a:lnSpc>
            <a:spcPct val="100000"/>
          </a:lnSpc>
          <a:spcBef>
            <a:spcPts val="600"/>
          </a:spcBef>
          <a:spcAft>
            <a:spcPts val="600"/>
          </a:spcAft>
          <a:buClr>
            <a:schemeClr val="accent2"/>
          </a:buClr>
          <a:buSzPct val="120000"/>
          <a:buFont typeface="Verdana" panose="020B0604030504040204" pitchFamily="34" charset="0"/>
          <a:buChar char="›"/>
          <a:defRPr sz="1800" b="0" kern="1200" dirty="0" err="1" smtClean="0">
            <a:solidFill>
              <a:schemeClr val="bg1"/>
            </a:solidFill>
            <a:latin typeface="+mn-lt"/>
            <a:ea typeface="+mn-ea"/>
            <a:cs typeface="+mn-cs"/>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16367</TotalTime>
  <Words>1025</Words>
  <Application>Microsoft Macintosh PowerPoint</Application>
  <PresentationFormat>Widescreen</PresentationFormat>
  <Paragraphs>250</Paragraphs>
  <Slides>12</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Avenir Medium</vt:lpstr>
      <vt:lpstr>Avenir Roman</vt:lpstr>
      <vt:lpstr>Calibri</vt:lpstr>
      <vt:lpstr>Courier</vt:lpstr>
      <vt:lpstr>Source Sans Pro</vt:lpstr>
      <vt:lpstr>Verdana</vt:lpstr>
      <vt:lpstr>Wingdings</vt:lpstr>
      <vt:lpstr>Light Theme</vt:lpstr>
      <vt:lpstr>Dark Theme</vt:lpstr>
      <vt:lpstr>Experience Design System</vt:lpstr>
      <vt:lpstr>Experience Design System (XDS)</vt:lpstr>
      <vt:lpstr>Process  An iterative and collaborative process was followed. User research and stakeholder inputs were involved at every step.</vt:lpstr>
      <vt:lpstr>Step 1: Literature &amp; Product Research</vt:lpstr>
      <vt:lpstr>Step 2: Stakeholder Interviews</vt:lpstr>
      <vt:lpstr>Step 3: User Research - Interviews</vt:lpstr>
      <vt:lpstr>Step 4: Gap Analysis (What’s missing?)</vt:lpstr>
      <vt:lpstr>Step 4.1: Component &amp; Pattern Creation</vt:lpstr>
      <vt:lpstr>Step 4.2: Icon creation</vt:lpstr>
      <vt:lpstr>Step 5: Information Architecture</vt:lpstr>
      <vt:lpstr>Step 5.1: User Research – Card Sort</vt:lpstr>
      <vt:lpstr>Step 6: Wireframes</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Viasat, Inc.</dc:creator>
  <cp:keywords/>
  <dc:description/>
  <cp:lastModifiedBy>Pratik Gami</cp:lastModifiedBy>
  <cp:revision>688</cp:revision>
  <cp:lastPrinted>2018-08-31T02:11:23Z</cp:lastPrinted>
  <dcterms:created xsi:type="dcterms:W3CDTF">2017-07-28T19:18:52Z</dcterms:created>
  <dcterms:modified xsi:type="dcterms:W3CDTF">2018-09-05T06:55:49Z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Classification goes here</vt:lpwstr>
  </property>
</Properties>
</file>